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7562850" cx="10693400"/>
  <p:notesSz cx="10693400" cy="7562850"/>
  <p:embeddedFontLst>
    <p:embeddedFont>
      <p:font typeface="Arial Black"/>
      <p:regular r:id="rId68"/>
    </p:embeddedFont>
    <p:embeddedFont>
      <p:font typeface="Carlito"/>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73" roundtripDataSignature="AMtx7mgwqezunwERAZmgBqfr4CB8SliH0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customschemas.google.com/relationships/presentationmetadata" Target="metadata"/><Relationship Id="rId72" Type="http://schemas.openxmlformats.org/officeDocument/2006/relationships/font" Target="fonts/Carlito-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Carlito-italic.fntdata"/><Relationship Id="rId70" Type="http://schemas.openxmlformats.org/officeDocument/2006/relationships/font" Target="fonts/Carli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ArialBlack-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Carli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069325" y="3592350"/>
            <a:ext cx="8554700" cy="34032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1: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0: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1: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2: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2: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3: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4: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5: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6: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7: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8: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9: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2: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20: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21: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2: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3: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4: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5: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6: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7: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8: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9: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9: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3: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0: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1: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2: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2: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3: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3: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4: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4: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5: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6: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6: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8556637852_0_0:notes"/>
          <p:cNvSpPr/>
          <p:nvPr>
            <p:ph idx="2" type="sldImg"/>
          </p:nvPr>
        </p:nvSpPr>
        <p:spPr>
          <a:xfrm>
            <a:off x="1782575" y="567200"/>
            <a:ext cx="7129200" cy="28362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8556637852_0_0:notes"/>
          <p:cNvSpPr txBox="1"/>
          <p:nvPr>
            <p:ph idx="1" type="body"/>
          </p:nvPr>
        </p:nvSpPr>
        <p:spPr>
          <a:xfrm>
            <a:off x="1069325" y="3592350"/>
            <a:ext cx="8554800" cy="34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7: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7: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8: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8: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4: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9: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9: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0: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0: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1: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1: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2: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2: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3: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3: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4: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4: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5: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5: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6: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6: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7: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7: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48: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8: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5: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9: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9: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50: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0: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51: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1: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52: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2: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53: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3: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54: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4: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55: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5: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56: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6: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57: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7: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58: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8: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6: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59: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9: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60: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0: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61: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1: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7: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8: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9:notes"/>
          <p:cNvSpPr txBox="1"/>
          <p:nvPr>
            <p:ph idx="1" type="body"/>
          </p:nvPr>
        </p:nvSpPr>
        <p:spPr>
          <a:xfrm>
            <a:off x="1069325" y="3592350"/>
            <a:ext cx="8554700" cy="3403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notes"/>
          <p:cNvSpPr/>
          <p:nvPr>
            <p:ph idx="2" type="sldImg"/>
          </p:nvPr>
        </p:nvSpPr>
        <p:spPr>
          <a:xfrm>
            <a:off x="1782575" y="567200"/>
            <a:ext cx="7129275" cy="28360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1" name="Shape 11"/>
        <p:cNvGrpSpPr/>
        <p:nvPr/>
      </p:nvGrpSpPr>
      <p:grpSpPr>
        <a:xfrm>
          <a:off x="0" y="0"/>
          <a:ext cx="0" cy="0"/>
          <a:chOff x="0" y="0"/>
          <a:chExt cx="0" cy="0"/>
        </a:xfrm>
      </p:grpSpPr>
      <p:sp>
        <p:nvSpPr>
          <p:cNvPr id="12" name="Google Shape;12;p63"/>
          <p:cNvSpPr txBox="1"/>
          <p:nvPr>
            <p:ph idx="11" type="ftr"/>
          </p:nvPr>
        </p:nvSpPr>
        <p:spPr>
          <a:xfrm>
            <a:off x="3635756" y="7033450"/>
            <a:ext cx="3421888" cy="378142"/>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63"/>
          <p:cNvSpPr txBox="1"/>
          <p:nvPr>
            <p:ph idx="10" type="dt"/>
          </p:nvPr>
        </p:nvSpPr>
        <p:spPr>
          <a:xfrm>
            <a:off x="534670" y="7033450"/>
            <a:ext cx="2459482" cy="378142"/>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63"/>
          <p:cNvSpPr txBox="1"/>
          <p:nvPr>
            <p:ph idx="12" type="sldNum"/>
          </p:nvPr>
        </p:nvSpPr>
        <p:spPr>
          <a:xfrm>
            <a:off x="7699248" y="7033450"/>
            <a:ext cx="2459482" cy="378142"/>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64"/>
          <p:cNvSpPr txBox="1"/>
          <p:nvPr>
            <p:ph type="title"/>
          </p:nvPr>
        </p:nvSpPr>
        <p:spPr>
          <a:xfrm>
            <a:off x="2719451" y="1198441"/>
            <a:ext cx="5241290" cy="5283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3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4"/>
          <p:cNvSpPr txBox="1"/>
          <p:nvPr>
            <p:ph idx="1" type="body"/>
          </p:nvPr>
        </p:nvSpPr>
        <p:spPr>
          <a:xfrm>
            <a:off x="896797" y="2630927"/>
            <a:ext cx="8899804" cy="21501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500">
                <a:solidFill>
                  <a:srgbClr val="5D5D5D"/>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 name="Google Shape;18;p64"/>
          <p:cNvSpPr txBox="1"/>
          <p:nvPr>
            <p:ph idx="11" type="ftr"/>
          </p:nvPr>
        </p:nvSpPr>
        <p:spPr>
          <a:xfrm>
            <a:off x="3635756" y="7033450"/>
            <a:ext cx="3421888" cy="378142"/>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4"/>
          <p:cNvSpPr txBox="1"/>
          <p:nvPr>
            <p:ph idx="10" type="dt"/>
          </p:nvPr>
        </p:nvSpPr>
        <p:spPr>
          <a:xfrm>
            <a:off x="534670" y="7033450"/>
            <a:ext cx="2459482" cy="378142"/>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4"/>
          <p:cNvSpPr txBox="1"/>
          <p:nvPr>
            <p:ph idx="12" type="sldNum"/>
          </p:nvPr>
        </p:nvSpPr>
        <p:spPr>
          <a:xfrm>
            <a:off x="7699248" y="7033450"/>
            <a:ext cx="2459482" cy="378142"/>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1" name="Shape 21"/>
        <p:cNvGrpSpPr/>
        <p:nvPr/>
      </p:nvGrpSpPr>
      <p:grpSpPr>
        <a:xfrm>
          <a:off x="0" y="0"/>
          <a:ext cx="0" cy="0"/>
          <a:chOff x="0" y="0"/>
          <a:chExt cx="0" cy="0"/>
        </a:xfrm>
      </p:grpSpPr>
      <p:sp>
        <p:nvSpPr>
          <p:cNvPr id="22" name="Google Shape;22;p65"/>
          <p:cNvSpPr txBox="1"/>
          <p:nvPr>
            <p:ph type="title"/>
          </p:nvPr>
        </p:nvSpPr>
        <p:spPr>
          <a:xfrm>
            <a:off x="2719451" y="1198441"/>
            <a:ext cx="5241290" cy="5283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3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5"/>
          <p:cNvSpPr txBox="1"/>
          <p:nvPr>
            <p:ph idx="11" type="ftr"/>
          </p:nvPr>
        </p:nvSpPr>
        <p:spPr>
          <a:xfrm>
            <a:off x="3635756" y="7033450"/>
            <a:ext cx="3421888" cy="378142"/>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65"/>
          <p:cNvSpPr txBox="1"/>
          <p:nvPr>
            <p:ph idx="10" type="dt"/>
          </p:nvPr>
        </p:nvSpPr>
        <p:spPr>
          <a:xfrm>
            <a:off x="534670" y="7033450"/>
            <a:ext cx="2459482" cy="378142"/>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5"/>
          <p:cNvSpPr txBox="1"/>
          <p:nvPr>
            <p:ph idx="12" type="sldNum"/>
          </p:nvPr>
        </p:nvSpPr>
        <p:spPr>
          <a:xfrm>
            <a:off x="7699248" y="7033450"/>
            <a:ext cx="2459482" cy="378142"/>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6" name="Shape 26"/>
        <p:cNvGrpSpPr/>
        <p:nvPr/>
      </p:nvGrpSpPr>
      <p:grpSpPr>
        <a:xfrm>
          <a:off x="0" y="0"/>
          <a:ext cx="0" cy="0"/>
          <a:chOff x="0" y="0"/>
          <a:chExt cx="0" cy="0"/>
        </a:xfrm>
      </p:grpSpPr>
      <p:sp>
        <p:nvSpPr>
          <p:cNvPr id="27" name="Google Shape;27;p66"/>
          <p:cNvSpPr txBox="1"/>
          <p:nvPr>
            <p:ph type="title"/>
          </p:nvPr>
        </p:nvSpPr>
        <p:spPr>
          <a:xfrm>
            <a:off x="2719451" y="1198441"/>
            <a:ext cx="5241290" cy="5283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3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66"/>
          <p:cNvSpPr txBox="1"/>
          <p:nvPr>
            <p:ph idx="1" type="body"/>
          </p:nvPr>
        </p:nvSpPr>
        <p:spPr>
          <a:xfrm>
            <a:off x="534670" y="1739455"/>
            <a:ext cx="4651629" cy="4991481"/>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66"/>
          <p:cNvSpPr txBox="1"/>
          <p:nvPr>
            <p:ph idx="2" type="body"/>
          </p:nvPr>
        </p:nvSpPr>
        <p:spPr>
          <a:xfrm>
            <a:off x="5628436" y="1737862"/>
            <a:ext cx="4551045" cy="458533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500">
                <a:solidFill>
                  <a:srgbClr val="5D5D5D"/>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66"/>
          <p:cNvSpPr txBox="1"/>
          <p:nvPr>
            <p:ph idx="11" type="ftr"/>
          </p:nvPr>
        </p:nvSpPr>
        <p:spPr>
          <a:xfrm>
            <a:off x="3635756" y="7033450"/>
            <a:ext cx="3421888" cy="378142"/>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6"/>
          <p:cNvSpPr txBox="1"/>
          <p:nvPr>
            <p:ph idx="10" type="dt"/>
          </p:nvPr>
        </p:nvSpPr>
        <p:spPr>
          <a:xfrm>
            <a:off x="534670" y="7033450"/>
            <a:ext cx="2459482" cy="378142"/>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6"/>
          <p:cNvSpPr txBox="1"/>
          <p:nvPr>
            <p:ph idx="12" type="sldNum"/>
          </p:nvPr>
        </p:nvSpPr>
        <p:spPr>
          <a:xfrm>
            <a:off x="7699248" y="7033450"/>
            <a:ext cx="2459482" cy="378142"/>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3" name="Shape 33"/>
        <p:cNvGrpSpPr/>
        <p:nvPr/>
      </p:nvGrpSpPr>
      <p:grpSpPr>
        <a:xfrm>
          <a:off x="0" y="0"/>
          <a:ext cx="0" cy="0"/>
          <a:chOff x="0" y="0"/>
          <a:chExt cx="0" cy="0"/>
        </a:xfrm>
      </p:grpSpPr>
      <p:sp>
        <p:nvSpPr>
          <p:cNvPr id="34" name="Google Shape;34;p67"/>
          <p:cNvSpPr txBox="1"/>
          <p:nvPr>
            <p:ph type="ctrTitle"/>
          </p:nvPr>
        </p:nvSpPr>
        <p:spPr>
          <a:xfrm>
            <a:off x="802005" y="2344483"/>
            <a:ext cx="9089390" cy="158819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7"/>
          <p:cNvSpPr txBox="1"/>
          <p:nvPr>
            <p:ph idx="1" type="subTitle"/>
          </p:nvPr>
        </p:nvSpPr>
        <p:spPr>
          <a:xfrm>
            <a:off x="1604010" y="4235196"/>
            <a:ext cx="7485380" cy="1890712"/>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7"/>
          <p:cNvSpPr txBox="1"/>
          <p:nvPr>
            <p:ph idx="11" type="ftr"/>
          </p:nvPr>
        </p:nvSpPr>
        <p:spPr>
          <a:xfrm>
            <a:off x="3635756" y="7033450"/>
            <a:ext cx="3421888" cy="378142"/>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7"/>
          <p:cNvSpPr txBox="1"/>
          <p:nvPr>
            <p:ph idx="10" type="dt"/>
          </p:nvPr>
        </p:nvSpPr>
        <p:spPr>
          <a:xfrm>
            <a:off x="534670" y="7033450"/>
            <a:ext cx="2459482" cy="378142"/>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7"/>
          <p:cNvSpPr txBox="1"/>
          <p:nvPr>
            <p:ph idx="12" type="sldNum"/>
          </p:nvPr>
        </p:nvSpPr>
        <p:spPr>
          <a:xfrm>
            <a:off x="7699248" y="7033450"/>
            <a:ext cx="2459482" cy="378142"/>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2"/>
          <p:cNvSpPr txBox="1"/>
          <p:nvPr>
            <p:ph type="title"/>
          </p:nvPr>
        </p:nvSpPr>
        <p:spPr>
          <a:xfrm>
            <a:off x="2719451" y="1198441"/>
            <a:ext cx="5241290" cy="52831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62"/>
          <p:cNvSpPr txBox="1"/>
          <p:nvPr>
            <p:ph idx="1" type="body"/>
          </p:nvPr>
        </p:nvSpPr>
        <p:spPr>
          <a:xfrm>
            <a:off x="896797" y="2630927"/>
            <a:ext cx="8899804" cy="215011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500" u="none" cap="none" strike="noStrike">
                <a:solidFill>
                  <a:srgbClr val="5D5D5D"/>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62"/>
          <p:cNvSpPr txBox="1"/>
          <p:nvPr>
            <p:ph idx="11" type="ftr"/>
          </p:nvPr>
        </p:nvSpPr>
        <p:spPr>
          <a:xfrm>
            <a:off x="3635756" y="7033450"/>
            <a:ext cx="3421888" cy="378142"/>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62"/>
          <p:cNvSpPr txBox="1"/>
          <p:nvPr>
            <p:ph idx="10" type="dt"/>
          </p:nvPr>
        </p:nvSpPr>
        <p:spPr>
          <a:xfrm>
            <a:off x="534670" y="7033450"/>
            <a:ext cx="2459482" cy="378142"/>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62"/>
          <p:cNvSpPr txBox="1"/>
          <p:nvPr>
            <p:ph idx="12" type="sldNum"/>
          </p:nvPr>
        </p:nvSpPr>
        <p:spPr>
          <a:xfrm>
            <a:off x="7699248" y="7033450"/>
            <a:ext cx="2459482" cy="378142"/>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5.jpg"/><Relationship Id="rId5"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jpg"/><Relationship Id="rId4"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jpg"/><Relationship Id="rId4" Type="http://schemas.openxmlformats.org/officeDocument/2006/relationships/image" Target="../media/image17.jpg"/><Relationship Id="rId9" Type="http://schemas.openxmlformats.org/officeDocument/2006/relationships/image" Target="../media/image22.png"/><Relationship Id="rId5" Type="http://schemas.openxmlformats.org/officeDocument/2006/relationships/image" Target="../media/image48.png"/><Relationship Id="rId6" Type="http://schemas.openxmlformats.org/officeDocument/2006/relationships/image" Target="../media/image19.jpg"/><Relationship Id="rId7" Type="http://schemas.openxmlformats.org/officeDocument/2006/relationships/image" Target="../media/image18.png"/><Relationship Id="rId8" Type="http://schemas.openxmlformats.org/officeDocument/2006/relationships/image" Target="../media/image3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jpg"/><Relationship Id="rId4" Type="http://schemas.openxmlformats.org/officeDocument/2006/relationships/image" Target="../media/image17.jpg"/><Relationship Id="rId11" Type="http://schemas.openxmlformats.org/officeDocument/2006/relationships/image" Target="../media/image26.jpg"/><Relationship Id="rId10" Type="http://schemas.openxmlformats.org/officeDocument/2006/relationships/image" Target="../media/image22.png"/><Relationship Id="rId9" Type="http://schemas.openxmlformats.org/officeDocument/2006/relationships/image" Target="../media/image30.png"/><Relationship Id="rId5" Type="http://schemas.openxmlformats.org/officeDocument/2006/relationships/image" Target="../media/image48.png"/><Relationship Id="rId6" Type="http://schemas.openxmlformats.org/officeDocument/2006/relationships/image" Target="../media/image19.jpg"/><Relationship Id="rId7" Type="http://schemas.openxmlformats.org/officeDocument/2006/relationships/image" Target="../media/image18.png"/><Relationship Id="rId8" Type="http://schemas.openxmlformats.org/officeDocument/2006/relationships/image" Target="../media/image3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4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39.jpg"/><Relationship Id="rId5" Type="http://schemas.openxmlformats.org/officeDocument/2006/relationships/image" Target="../media/image54.jpg"/><Relationship Id="rId6" Type="http://schemas.openxmlformats.org/officeDocument/2006/relationships/image" Target="../media/image4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39.jpg"/><Relationship Id="rId5" Type="http://schemas.openxmlformats.org/officeDocument/2006/relationships/image" Target="../media/image54.jpg"/><Relationship Id="rId6" Type="http://schemas.openxmlformats.org/officeDocument/2006/relationships/image" Target="../media/image44.jpg"/><Relationship Id="rId7" Type="http://schemas.openxmlformats.org/officeDocument/2006/relationships/image" Target="../media/image4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mailto:git@github.com" TargetMode="Externa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49.jpg"/><Relationship Id="rId5" Type="http://schemas.openxmlformats.org/officeDocument/2006/relationships/image" Target="../media/image5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hyperlink" Target="mailto:git@github.com" TargetMode="External"/><Relationship Id="rId5" Type="http://schemas.openxmlformats.org/officeDocument/2006/relationships/image" Target="../media/image5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your_email@example.com" TargetMode="Externa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www.python.org/downloads/)" TargetMode="Externa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8.png"/><Relationship Id="rId4" Type="http://schemas.openxmlformats.org/officeDocument/2006/relationships/image" Target="../media/image17.jpg"/><Relationship Id="rId5" Type="http://schemas.openxmlformats.org/officeDocument/2006/relationships/image" Target="../media/image2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5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3.png"/><Relationship Id="rId4" Type="http://schemas.openxmlformats.org/officeDocument/2006/relationships/image" Target="../media/image5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8.png"/><Relationship Id="rId4" Type="http://schemas.openxmlformats.org/officeDocument/2006/relationships/image" Target="../media/image5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6.jpg"/><Relationship Id="rId4" Type="http://schemas.openxmlformats.org/officeDocument/2006/relationships/image" Target="../media/image28.png"/><Relationship Id="rId5" Type="http://schemas.openxmlformats.org/officeDocument/2006/relationships/image" Target="../media/image58.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8.png"/><Relationship Id="rId4" Type="http://schemas.openxmlformats.org/officeDocument/2006/relationships/image" Target="../media/image5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8.png"/><Relationship Id="rId4" Type="http://schemas.openxmlformats.org/officeDocument/2006/relationships/image" Target="../media/image60.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 name="Shape 42"/>
        <p:cNvGrpSpPr/>
        <p:nvPr/>
      </p:nvGrpSpPr>
      <p:grpSpPr>
        <a:xfrm>
          <a:off x="0" y="0"/>
          <a:ext cx="0" cy="0"/>
          <a:chOff x="0" y="0"/>
          <a:chExt cx="0" cy="0"/>
        </a:xfrm>
      </p:grpSpPr>
      <p:sp>
        <p:nvSpPr>
          <p:cNvPr id="43" name="Google Shape;43;p1"/>
          <p:cNvSpPr txBox="1"/>
          <p:nvPr/>
        </p:nvSpPr>
        <p:spPr>
          <a:xfrm>
            <a:off x="3958615" y="4363263"/>
            <a:ext cx="2748280" cy="787400"/>
          </a:xfrm>
          <a:prstGeom prst="rect">
            <a:avLst/>
          </a:prstGeom>
          <a:noFill/>
          <a:ln>
            <a:noFill/>
          </a:ln>
        </p:spPr>
        <p:txBody>
          <a:bodyPr anchorCtr="0" anchor="t" bIns="0" lIns="0" spcFirstLastPara="1" rIns="0" wrap="square" tIns="12700">
            <a:spAutoFit/>
          </a:bodyPr>
          <a:lstStyle/>
          <a:p>
            <a:pPr indent="-462915" lvl="0" marL="474980" marR="5080" rtl="0" algn="l">
              <a:lnSpc>
                <a:spcPct val="100000"/>
              </a:lnSpc>
              <a:spcBef>
                <a:spcPts val="0"/>
              </a:spcBef>
              <a:spcAft>
                <a:spcPts val="0"/>
              </a:spcAft>
              <a:buNone/>
            </a:pPr>
            <a:r>
              <a:rPr b="0" i="0" lang="en-US" sz="2500" u="none" cap="none" strike="noStrike">
                <a:solidFill>
                  <a:srgbClr val="5D5D5D"/>
                </a:solidFill>
                <a:latin typeface="Arial"/>
                <a:ea typeface="Arial"/>
                <a:cs typeface="Arial"/>
                <a:sym typeface="Arial"/>
              </a:rPr>
              <a:t>Git - Source control  Management</a:t>
            </a:r>
            <a:endParaRPr b="0" i="0" sz="2500" u="none" cap="none" strike="noStrike">
              <a:solidFill>
                <a:schemeClr val="dk1"/>
              </a:solidFill>
              <a:latin typeface="Arial"/>
              <a:ea typeface="Arial"/>
              <a:cs typeface="Arial"/>
              <a:sym typeface="Arial"/>
            </a:endParaRPr>
          </a:p>
        </p:txBody>
      </p:sp>
      <p:sp>
        <p:nvSpPr>
          <p:cNvPr id="44" name="Google Shape;44;p1"/>
          <p:cNvSpPr/>
          <p:nvPr/>
        </p:nvSpPr>
        <p:spPr>
          <a:xfrm>
            <a:off x="3125723" y="2331224"/>
            <a:ext cx="4428744" cy="185623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2" name="Shape 102"/>
        <p:cNvGrpSpPr/>
        <p:nvPr/>
      </p:nvGrpSpPr>
      <p:grpSpPr>
        <a:xfrm>
          <a:off x="0" y="0"/>
          <a:ext cx="0" cy="0"/>
          <a:chOff x="0" y="0"/>
          <a:chExt cx="0" cy="0"/>
        </a:xfrm>
      </p:grpSpPr>
      <p:sp>
        <p:nvSpPr>
          <p:cNvPr id="103" name="Google Shape;103;p10"/>
          <p:cNvSpPr txBox="1"/>
          <p:nvPr/>
        </p:nvSpPr>
        <p:spPr>
          <a:xfrm>
            <a:off x="805808" y="1838446"/>
            <a:ext cx="8310880" cy="1437005"/>
          </a:xfrm>
          <a:prstGeom prst="rect">
            <a:avLst/>
          </a:prstGeom>
          <a:noFill/>
          <a:ln>
            <a:noFill/>
          </a:ln>
        </p:spPr>
        <p:txBody>
          <a:bodyPr anchorCtr="0" anchor="t" bIns="0" lIns="0" spcFirstLastPara="1" rIns="0" wrap="square" tIns="140325">
            <a:spAutoFit/>
          </a:bodyPr>
          <a:lstStyle/>
          <a:p>
            <a:pPr indent="0" lvl="0" marL="226059" marR="0" rtl="0" algn="l">
              <a:lnSpc>
                <a:spcPct val="100000"/>
              </a:lnSpc>
              <a:spcBef>
                <a:spcPts val="0"/>
              </a:spcBef>
              <a:spcAft>
                <a:spcPts val="0"/>
              </a:spcAft>
              <a:buNone/>
            </a:pPr>
            <a:r>
              <a:rPr lang="en-US" sz="1500">
                <a:solidFill>
                  <a:srgbClr val="5D5D5D"/>
                </a:solidFill>
                <a:latin typeface="Arial"/>
                <a:ea typeface="Arial"/>
                <a:cs typeface="Arial"/>
                <a:sym typeface="Arial"/>
              </a:rPr>
              <a:t>Any kind of practice that tracks and provides control over changes to software code or document.</a:t>
            </a:r>
            <a:endParaRPr sz="1500">
              <a:solidFill>
                <a:schemeClr val="dk1"/>
              </a:solidFill>
              <a:latin typeface="Arial"/>
              <a:ea typeface="Arial"/>
              <a:cs typeface="Arial"/>
              <a:sym typeface="Arial"/>
            </a:endParaRPr>
          </a:p>
          <a:p>
            <a:pPr indent="-117475" lvl="0" marL="129539" marR="0" rtl="0" algn="l">
              <a:lnSpc>
                <a:spcPct val="100000"/>
              </a:lnSpc>
              <a:spcBef>
                <a:spcPts val="1010"/>
              </a:spcBef>
              <a:spcAft>
                <a:spcPts val="0"/>
              </a:spcAft>
              <a:buClr>
                <a:srgbClr val="5D5D5D"/>
              </a:buClr>
              <a:buSzPts val="1300"/>
              <a:buFont typeface="Arial"/>
              <a:buChar char="●"/>
            </a:pPr>
            <a:r>
              <a:rPr lang="en-US" sz="1500">
                <a:solidFill>
                  <a:srgbClr val="5D5D5D"/>
                </a:solidFill>
                <a:latin typeface="Arial"/>
                <a:ea typeface="Arial"/>
                <a:cs typeface="Arial"/>
                <a:sym typeface="Arial"/>
              </a:rPr>
              <a:t>Local</a:t>
            </a:r>
            <a:endParaRPr sz="1500">
              <a:solidFill>
                <a:schemeClr val="dk1"/>
              </a:solidFill>
              <a:latin typeface="Arial"/>
              <a:ea typeface="Arial"/>
              <a:cs typeface="Arial"/>
              <a:sym typeface="Arial"/>
            </a:endParaRPr>
          </a:p>
          <a:p>
            <a:pPr indent="-117475" lvl="0" marL="129539" marR="0" rtl="0" algn="l">
              <a:lnSpc>
                <a:spcPct val="100000"/>
              </a:lnSpc>
              <a:spcBef>
                <a:spcPts val="910"/>
              </a:spcBef>
              <a:spcAft>
                <a:spcPts val="0"/>
              </a:spcAft>
              <a:buClr>
                <a:srgbClr val="5D5D5D"/>
              </a:buClr>
              <a:buSzPts val="1300"/>
              <a:buFont typeface="Arial"/>
              <a:buChar char="●"/>
            </a:pPr>
            <a:r>
              <a:rPr lang="en-US" sz="1500">
                <a:solidFill>
                  <a:srgbClr val="5D5D5D"/>
                </a:solidFill>
                <a:latin typeface="Arial"/>
                <a:ea typeface="Arial"/>
                <a:cs typeface="Arial"/>
                <a:sym typeface="Arial"/>
              </a:rPr>
              <a:t>Centralized</a:t>
            </a:r>
            <a:endParaRPr sz="1500">
              <a:solidFill>
                <a:schemeClr val="dk1"/>
              </a:solidFill>
              <a:latin typeface="Arial"/>
              <a:ea typeface="Arial"/>
              <a:cs typeface="Arial"/>
              <a:sym typeface="Arial"/>
            </a:endParaRPr>
          </a:p>
          <a:p>
            <a:pPr indent="-117475" lvl="0" marL="129539" marR="0" rtl="0" algn="l">
              <a:lnSpc>
                <a:spcPct val="100000"/>
              </a:lnSpc>
              <a:spcBef>
                <a:spcPts val="985"/>
              </a:spcBef>
              <a:spcAft>
                <a:spcPts val="0"/>
              </a:spcAft>
              <a:buClr>
                <a:srgbClr val="5D5D5D"/>
              </a:buClr>
              <a:buSzPts val="1300"/>
              <a:buFont typeface="Arial"/>
              <a:buChar char="●"/>
            </a:pPr>
            <a:r>
              <a:rPr lang="en-US" sz="1500">
                <a:solidFill>
                  <a:srgbClr val="5D5D5D"/>
                </a:solidFill>
                <a:latin typeface="Arial"/>
                <a:ea typeface="Arial"/>
                <a:cs typeface="Arial"/>
                <a:sym typeface="Arial"/>
              </a:rPr>
              <a:t>Distributed</a:t>
            </a:r>
            <a:endParaRPr sz="1500">
              <a:solidFill>
                <a:schemeClr val="dk1"/>
              </a:solidFill>
              <a:latin typeface="Arial"/>
              <a:ea typeface="Arial"/>
              <a:cs typeface="Arial"/>
              <a:sym typeface="Arial"/>
            </a:endParaRPr>
          </a:p>
        </p:txBody>
      </p:sp>
      <p:sp>
        <p:nvSpPr>
          <p:cNvPr id="104" name="Google Shape;104;p10"/>
          <p:cNvSpPr txBox="1"/>
          <p:nvPr>
            <p:ph type="title"/>
          </p:nvPr>
        </p:nvSpPr>
        <p:spPr>
          <a:xfrm>
            <a:off x="2355608" y="1172527"/>
            <a:ext cx="6024245"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Version Control -	W hat and W hy	?</a:t>
            </a:r>
            <a:endParaRPr sz="3000">
              <a:latin typeface="Arial"/>
              <a:ea typeface="Arial"/>
              <a:cs typeface="Arial"/>
              <a:sym typeface="Arial"/>
            </a:endParaRPr>
          </a:p>
        </p:txBody>
      </p:sp>
      <p:sp>
        <p:nvSpPr>
          <p:cNvPr id="105" name="Google Shape;105;p10"/>
          <p:cNvSpPr/>
          <p:nvPr/>
        </p:nvSpPr>
        <p:spPr>
          <a:xfrm>
            <a:off x="884494" y="1769364"/>
            <a:ext cx="9253855" cy="55880"/>
          </a:xfrm>
          <a:custGeom>
            <a:rect b="b" l="l" r="r" t="t"/>
            <a:pathLst>
              <a:path extrusionOk="0" h="55880" w="9253855">
                <a:moveTo>
                  <a:pt x="0" y="55758"/>
                </a:moveTo>
                <a:lnTo>
                  <a:pt x="9253782" y="0"/>
                </a:lnTo>
              </a:path>
            </a:pathLst>
          </a:custGeom>
          <a:noFill/>
          <a:ln cap="flat" cmpd="sng" w="12675">
            <a:solidFill>
              <a:srgbClr val="FF9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 name="Google Shape;106;p10"/>
          <p:cNvSpPr/>
          <p:nvPr/>
        </p:nvSpPr>
        <p:spPr>
          <a:xfrm>
            <a:off x="502682" y="4653228"/>
            <a:ext cx="2454211" cy="214810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10"/>
          <p:cNvSpPr/>
          <p:nvPr/>
        </p:nvSpPr>
        <p:spPr>
          <a:xfrm>
            <a:off x="3390031" y="4690521"/>
            <a:ext cx="3001886" cy="209025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10"/>
          <p:cNvSpPr/>
          <p:nvPr/>
        </p:nvSpPr>
        <p:spPr>
          <a:xfrm>
            <a:off x="6825055" y="3624960"/>
            <a:ext cx="2703652" cy="317637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 name="Shape 112"/>
        <p:cNvGrpSpPr/>
        <p:nvPr/>
      </p:nvGrpSpPr>
      <p:grpSpPr>
        <a:xfrm>
          <a:off x="0" y="0"/>
          <a:ext cx="0" cy="0"/>
          <a:chOff x="0" y="0"/>
          <a:chExt cx="0" cy="0"/>
        </a:xfrm>
      </p:grpSpPr>
      <p:sp>
        <p:nvSpPr>
          <p:cNvPr id="113" name="Google Shape;113;p11"/>
          <p:cNvSpPr txBox="1"/>
          <p:nvPr>
            <p:ph idx="1" type="body"/>
          </p:nvPr>
        </p:nvSpPr>
        <p:spPr>
          <a:xfrm>
            <a:off x="896797" y="2630927"/>
            <a:ext cx="8899804" cy="2150110"/>
          </a:xfrm>
          <a:prstGeom prst="rect">
            <a:avLst/>
          </a:prstGeom>
          <a:noFill/>
          <a:ln>
            <a:noFill/>
          </a:ln>
        </p:spPr>
        <p:txBody>
          <a:bodyPr anchorCtr="0" anchor="t" bIns="0" lIns="0" spcFirstLastPara="1" rIns="0" wrap="square" tIns="12700">
            <a:spAutoFit/>
          </a:bodyPr>
          <a:lstStyle/>
          <a:p>
            <a:pPr indent="0" lvl="0" marL="3201670" marR="5080" rtl="0" algn="l">
              <a:lnSpc>
                <a:spcPct val="150700"/>
              </a:lnSpc>
              <a:spcBef>
                <a:spcPts val="0"/>
              </a:spcBef>
              <a:spcAft>
                <a:spcPts val="0"/>
              </a:spcAft>
              <a:buNone/>
            </a:pPr>
            <a:r>
              <a:rPr lang="en-US"/>
              <a:t>SCM is needed when multiple contributor are working on same code  base . It server the purposeto:</a:t>
            </a:r>
            <a:endParaRPr/>
          </a:p>
          <a:p>
            <a:pPr indent="-117475" lvl="0" marL="3105150" rtl="0" algn="l">
              <a:lnSpc>
                <a:spcPct val="100000"/>
              </a:lnSpc>
              <a:spcBef>
                <a:spcPts val="1295"/>
              </a:spcBef>
              <a:spcAft>
                <a:spcPts val="0"/>
              </a:spcAft>
              <a:buClr>
                <a:srgbClr val="5D5D5D"/>
              </a:buClr>
              <a:buSzPts val="1300"/>
              <a:buFont typeface="Arial"/>
              <a:buChar char="●"/>
            </a:pPr>
            <a:r>
              <a:rPr lang="en-US"/>
              <a:t>Allows multiple developer work on same code for different feature .</a:t>
            </a:r>
            <a:endParaRPr/>
          </a:p>
          <a:p>
            <a:pPr indent="-117475" lvl="0" marL="3105150" rtl="0" algn="l">
              <a:lnSpc>
                <a:spcPct val="100000"/>
              </a:lnSpc>
              <a:spcBef>
                <a:spcPts val="1005"/>
              </a:spcBef>
              <a:spcAft>
                <a:spcPts val="0"/>
              </a:spcAft>
              <a:buClr>
                <a:srgbClr val="5D5D5D"/>
              </a:buClr>
              <a:buSzPts val="1300"/>
              <a:buFont typeface="Arial"/>
              <a:buChar char="●"/>
            </a:pPr>
            <a:r>
              <a:rPr lang="en-US"/>
              <a:t>Undo changes</a:t>
            </a:r>
            <a:endParaRPr/>
          </a:p>
          <a:p>
            <a:pPr indent="-117475" lvl="0" marL="3105150" rtl="0" algn="l">
              <a:lnSpc>
                <a:spcPct val="100000"/>
              </a:lnSpc>
              <a:spcBef>
                <a:spcPts val="890"/>
              </a:spcBef>
              <a:spcAft>
                <a:spcPts val="0"/>
              </a:spcAft>
              <a:buClr>
                <a:srgbClr val="5D5D5D"/>
              </a:buClr>
              <a:buSzPts val="1300"/>
              <a:buFont typeface="Arial"/>
              <a:buChar char="●"/>
            </a:pPr>
            <a:r>
              <a:rPr lang="en-US"/>
              <a:t>Alleviates loads of communication betweendeveloper</a:t>
            </a:r>
            <a:endParaRPr/>
          </a:p>
          <a:p>
            <a:pPr indent="-117475" lvl="0" marL="3105150" rtl="0" algn="l">
              <a:lnSpc>
                <a:spcPct val="100000"/>
              </a:lnSpc>
              <a:spcBef>
                <a:spcPts val="910"/>
              </a:spcBef>
              <a:spcAft>
                <a:spcPts val="0"/>
              </a:spcAft>
              <a:buClr>
                <a:srgbClr val="5D5D5D"/>
              </a:buClr>
              <a:buSzPts val="1300"/>
              <a:buFont typeface="Arial"/>
              <a:buChar char="●"/>
            </a:pPr>
            <a:r>
              <a:rPr lang="en-US"/>
              <a:t>Flags conﬂicting changes</a:t>
            </a:r>
            <a:endParaRPr/>
          </a:p>
        </p:txBody>
      </p:sp>
      <p:sp>
        <p:nvSpPr>
          <p:cNvPr id="114" name="Google Shape;114;p11"/>
          <p:cNvSpPr txBox="1"/>
          <p:nvPr>
            <p:ph type="title"/>
          </p:nvPr>
        </p:nvSpPr>
        <p:spPr>
          <a:xfrm>
            <a:off x="2514549" y="1172527"/>
            <a:ext cx="5652770"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Source Code Management ( SCM)</a:t>
            </a:r>
            <a:endParaRPr sz="3000">
              <a:latin typeface="Arial"/>
              <a:ea typeface="Arial"/>
              <a:cs typeface="Arial"/>
              <a:sym typeface="Arial"/>
            </a:endParaRPr>
          </a:p>
        </p:txBody>
      </p:sp>
      <p:sp>
        <p:nvSpPr>
          <p:cNvPr id="115" name="Google Shape;115;p11"/>
          <p:cNvSpPr txBox="1"/>
          <p:nvPr/>
        </p:nvSpPr>
        <p:spPr>
          <a:xfrm>
            <a:off x="3793248" y="1988871"/>
            <a:ext cx="1697355" cy="406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500">
                <a:solidFill>
                  <a:srgbClr val="5D5D5D"/>
                </a:solidFill>
                <a:latin typeface="Arial"/>
                <a:ea typeface="Arial"/>
                <a:cs typeface="Arial"/>
                <a:sym typeface="Arial"/>
              </a:rPr>
              <a:t>Why SCM ?</a:t>
            </a:r>
            <a:endParaRPr sz="2500">
              <a:solidFill>
                <a:schemeClr val="dk1"/>
              </a:solidFill>
              <a:latin typeface="Arial"/>
              <a:ea typeface="Arial"/>
              <a:cs typeface="Arial"/>
              <a:sym typeface="Arial"/>
            </a:endParaRPr>
          </a:p>
        </p:txBody>
      </p:sp>
      <p:sp>
        <p:nvSpPr>
          <p:cNvPr id="116" name="Google Shape;116;p11"/>
          <p:cNvSpPr/>
          <p:nvPr/>
        </p:nvSpPr>
        <p:spPr>
          <a:xfrm>
            <a:off x="3805935" y="2666187"/>
            <a:ext cx="5202555" cy="0"/>
          </a:xfrm>
          <a:custGeom>
            <a:rect b="b" l="l" r="r" t="t"/>
            <a:pathLst>
              <a:path extrusionOk="0" h="120000" w="5202555">
                <a:moveTo>
                  <a:pt x="0" y="0"/>
                </a:moveTo>
                <a:lnTo>
                  <a:pt x="5202085" y="0"/>
                </a:lnTo>
              </a:path>
            </a:pathLst>
          </a:custGeom>
          <a:noFill/>
          <a:ln cap="flat" cmpd="sng" w="12675">
            <a:solidFill>
              <a:srgbClr val="FF9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11"/>
          <p:cNvSpPr/>
          <p:nvPr/>
        </p:nvSpPr>
        <p:spPr>
          <a:xfrm>
            <a:off x="530338" y="2719134"/>
            <a:ext cx="2230018" cy="64508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1" name="Shape 121"/>
        <p:cNvGrpSpPr/>
        <p:nvPr/>
      </p:nvGrpSpPr>
      <p:grpSpPr>
        <a:xfrm>
          <a:off x="0" y="0"/>
          <a:ext cx="0" cy="0"/>
          <a:chOff x="0" y="0"/>
          <a:chExt cx="0" cy="0"/>
        </a:xfrm>
      </p:grpSpPr>
      <p:sp>
        <p:nvSpPr>
          <p:cNvPr id="122" name="Google Shape;122;p12"/>
          <p:cNvSpPr txBox="1"/>
          <p:nvPr/>
        </p:nvSpPr>
        <p:spPr>
          <a:xfrm>
            <a:off x="1253836" y="1907533"/>
            <a:ext cx="8173084" cy="4445000"/>
          </a:xfrm>
          <a:prstGeom prst="rect">
            <a:avLst/>
          </a:prstGeom>
          <a:noFill/>
          <a:ln>
            <a:noFill/>
          </a:ln>
        </p:spPr>
        <p:txBody>
          <a:bodyPr anchorCtr="0" anchor="t" bIns="0" lIns="0" spcFirstLastPara="1" rIns="0" wrap="square" tIns="12700">
            <a:spAutoFit/>
          </a:bodyPr>
          <a:lstStyle/>
          <a:p>
            <a:pPr indent="-142875" lvl="0" marL="154940" marR="84455" rtl="0" algn="l">
              <a:lnSpc>
                <a:spcPct val="112900"/>
              </a:lnSpc>
              <a:spcBef>
                <a:spcPts val="0"/>
              </a:spcBef>
              <a:spcAft>
                <a:spcPts val="0"/>
              </a:spcAft>
              <a:buClr>
                <a:schemeClr val="dk1"/>
              </a:buClr>
              <a:buSzPts val="1600"/>
              <a:buFont typeface="Arial"/>
              <a:buChar char="●"/>
            </a:pPr>
            <a:r>
              <a:rPr b="1" lang="en-US" sz="1700">
                <a:solidFill>
                  <a:schemeClr val="dk1"/>
                </a:solidFill>
                <a:latin typeface="Arial"/>
                <a:ea typeface="Arial"/>
                <a:cs typeface="Arial"/>
                <a:sym typeface="Arial"/>
              </a:rPr>
              <a:t>Backup and Restore. </a:t>
            </a:r>
            <a:r>
              <a:rPr lang="en-US" sz="1700">
                <a:solidFill>
                  <a:schemeClr val="dk1"/>
                </a:solidFill>
                <a:latin typeface="Arial"/>
                <a:ea typeface="Arial"/>
                <a:cs typeface="Arial"/>
                <a:sym typeface="Arial"/>
              </a:rPr>
              <a:t>Files are saved as they are edited. Wrong update can be reverted  back</a:t>
            </a:r>
            <a:endParaRPr sz="1700">
              <a:solidFill>
                <a:schemeClr val="dk1"/>
              </a:solidFill>
              <a:latin typeface="Arial"/>
              <a:ea typeface="Arial"/>
              <a:cs typeface="Arial"/>
              <a:sym typeface="Arial"/>
            </a:endParaRPr>
          </a:p>
          <a:p>
            <a:pPr indent="-142875" lvl="0" marL="154940" marR="327025" rtl="0" algn="l">
              <a:lnSpc>
                <a:spcPct val="141176"/>
              </a:lnSpc>
              <a:spcBef>
                <a:spcPts val="45"/>
              </a:spcBef>
              <a:spcAft>
                <a:spcPts val="0"/>
              </a:spcAft>
              <a:buClr>
                <a:schemeClr val="dk1"/>
              </a:buClr>
              <a:buSzPts val="1600"/>
              <a:buFont typeface="Arial"/>
              <a:buChar char="●"/>
            </a:pPr>
            <a:r>
              <a:rPr b="1" lang="en-US" sz="1700">
                <a:solidFill>
                  <a:schemeClr val="dk1"/>
                </a:solidFill>
                <a:latin typeface="Arial"/>
                <a:ea typeface="Arial"/>
                <a:cs typeface="Arial"/>
                <a:sym typeface="Arial"/>
              </a:rPr>
              <a:t>Synchronization. </a:t>
            </a:r>
            <a:r>
              <a:rPr lang="en-US" sz="1700">
                <a:solidFill>
                  <a:schemeClr val="dk1"/>
                </a:solidFill>
                <a:latin typeface="Arial"/>
                <a:ea typeface="Arial"/>
                <a:cs typeface="Arial"/>
                <a:sym typeface="Arial"/>
              </a:rPr>
              <a:t>Share ﬁle with developers and end user while continue to develop  code</a:t>
            </a:r>
            <a:endParaRPr sz="1700">
              <a:solidFill>
                <a:schemeClr val="dk1"/>
              </a:solidFill>
              <a:latin typeface="Arial"/>
              <a:ea typeface="Arial"/>
              <a:cs typeface="Arial"/>
              <a:sym typeface="Arial"/>
            </a:endParaRPr>
          </a:p>
          <a:p>
            <a:pPr indent="-142875" lvl="0" marL="154940" marR="0" rtl="0" algn="l">
              <a:lnSpc>
                <a:spcPct val="100000"/>
              </a:lnSpc>
              <a:spcBef>
                <a:spcPts val="120"/>
              </a:spcBef>
              <a:spcAft>
                <a:spcPts val="0"/>
              </a:spcAft>
              <a:buClr>
                <a:schemeClr val="dk1"/>
              </a:buClr>
              <a:buSzPts val="1600"/>
              <a:buFont typeface="Arial"/>
              <a:buChar char="●"/>
            </a:pPr>
            <a:r>
              <a:rPr b="1" lang="en-US" sz="1700">
                <a:solidFill>
                  <a:schemeClr val="dk1"/>
                </a:solidFill>
                <a:latin typeface="Arial"/>
                <a:ea typeface="Arial"/>
                <a:cs typeface="Arial"/>
                <a:sym typeface="Arial"/>
              </a:rPr>
              <a:t>Short-term undo. </a:t>
            </a:r>
            <a:r>
              <a:rPr lang="en-US" sz="1700">
                <a:solidFill>
                  <a:schemeClr val="dk1"/>
                </a:solidFill>
                <a:latin typeface="Arial"/>
                <a:ea typeface="Arial"/>
                <a:cs typeface="Arial"/>
                <a:sym typeface="Arial"/>
              </a:rPr>
              <a:t>My build was working before , revert back to working ﬁle and</a:t>
            </a:r>
            <a:endParaRPr sz="1700">
              <a:solidFill>
                <a:schemeClr val="dk1"/>
              </a:solidFill>
              <a:latin typeface="Arial"/>
              <a:ea typeface="Arial"/>
              <a:cs typeface="Arial"/>
              <a:sym typeface="Arial"/>
            </a:endParaRPr>
          </a:p>
          <a:p>
            <a:pPr indent="0" lvl="0" marL="154940" marR="0" rtl="0" algn="l">
              <a:lnSpc>
                <a:spcPct val="100000"/>
              </a:lnSpc>
              <a:spcBef>
                <a:spcPts val="265"/>
              </a:spcBef>
              <a:spcAft>
                <a:spcPts val="0"/>
              </a:spcAft>
              <a:buNone/>
            </a:pPr>
            <a:r>
              <a:rPr lang="en-US" sz="1700">
                <a:solidFill>
                  <a:schemeClr val="dk1"/>
                </a:solidFill>
                <a:latin typeface="Arial"/>
                <a:ea typeface="Arial"/>
                <a:cs typeface="Arial"/>
                <a:sym typeface="Arial"/>
              </a:rPr>
              <a:t>compare the diff</a:t>
            </a:r>
            <a:endParaRPr sz="1700">
              <a:solidFill>
                <a:schemeClr val="dk1"/>
              </a:solidFill>
              <a:latin typeface="Arial"/>
              <a:ea typeface="Arial"/>
              <a:cs typeface="Arial"/>
              <a:sym typeface="Arial"/>
            </a:endParaRPr>
          </a:p>
          <a:p>
            <a:pPr indent="-142875" lvl="0" marL="154940" marR="5080" rtl="0" algn="l">
              <a:lnSpc>
                <a:spcPct val="111800"/>
              </a:lnSpc>
              <a:spcBef>
                <a:spcPts val="120"/>
              </a:spcBef>
              <a:spcAft>
                <a:spcPts val="0"/>
              </a:spcAft>
              <a:buClr>
                <a:schemeClr val="dk1"/>
              </a:buClr>
              <a:buSzPts val="1600"/>
              <a:buFont typeface="Arial"/>
              <a:buChar char="●"/>
            </a:pPr>
            <a:r>
              <a:rPr b="1" lang="en-US" sz="1700">
                <a:solidFill>
                  <a:schemeClr val="dk1"/>
                </a:solidFill>
                <a:latin typeface="Arial"/>
                <a:ea typeface="Arial"/>
                <a:cs typeface="Arial"/>
                <a:sym typeface="Arial"/>
              </a:rPr>
              <a:t>Long-term undo. </a:t>
            </a:r>
            <a:r>
              <a:rPr lang="en-US" sz="1700">
                <a:solidFill>
                  <a:schemeClr val="dk1"/>
                </a:solidFill>
                <a:latin typeface="Arial"/>
                <a:ea typeface="Arial"/>
                <a:cs typeface="Arial"/>
                <a:sym typeface="Arial"/>
              </a:rPr>
              <a:t>Nightly builds are failing . Switch back to last working version and see  what change was made that day.</a:t>
            </a:r>
            <a:endParaRPr sz="1700">
              <a:solidFill>
                <a:schemeClr val="dk1"/>
              </a:solidFill>
              <a:latin typeface="Arial"/>
              <a:ea typeface="Arial"/>
              <a:cs typeface="Arial"/>
              <a:sym typeface="Arial"/>
            </a:endParaRPr>
          </a:p>
          <a:p>
            <a:pPr indent="-154940" lvl="0" marL="154940" marR="8890" rtl="0" algn="l">
              <a:lnSpc>
                <a:spcPct val="111800"/>
              </a:lnSpc>
              <a:spcBef>
                <a:spcPts val="240"/>
              </a:spcBef>
              <a:spcAft>
                <a:spcPts val="0"/>
              </a:spcAft>
              <a:buClr>
                <a:schemeClr val="dk1"/>
              </a:buClr>
              <a:buSzPts val="1600"/>
              <a:buFont typeface="Arial"/>
              <a:buChar char="●"/>
            </a:pPr>
            <a:r>
              <a:rPr b="1" lang="en-US" sz="1700">
                <a:solidFill>
                  <a:schemeClr val="dk1"/>
                </a:solidFill>
                <a:latin typeface="Arial"/>
                <a:ea typeface="Arial"/>
                <a:cs typeface="Arial"/>
                <a:sym typeface="Arial"/>
              </a:rPr>
              <a:t>Track Changes</a:t>
            </a:r>
            <a:r>
              <a:rPr lang="en-US" sz="1700">
                <a:solidFill>
                  <a:schemeClr val="dk1"/>
                </a:solidFill>
                <a:latin typeface="Arial"/>
                <a:ea typeface="Arial"/>
                <a:cs typeface="Arial"/>
                <a:sym typeface="Arial"/>
              </a:rPr>
              <a:t>.As ﬁles are committed with comments , This makes it easy to see how a  ﬁle is evolving overtime, and why.</a:t>
            </a:r>
            <a:endParaRPr sz="1700">
              <a:solidFill>
                <a:schemeClr val="dk1"/>
              </a:solidFill>
              <a:latin typeface="Arial"/>
              <a:ea typeface="Arial"/>
              <a:cs typeface="Arial"/>
              <a:sym typeface="Arial"/>
            </a:endParaRPr>
          </a:p>
          <a:p>
            <a:pPr indent="-130809" lvl="0" marL="154305" marR="0" rtl="0" algn="l">
              <a:lnSpc>
                <a:spcPct val="100000"/>
              </a:lnSpc>
              <a:spcBef>
                <a:spcPts val="265"/>
              </a:spcBef>
              <a:spcAft>
                <a:spcPts val="0"/>
              </a:spcAft>
              <a:buClr>
                <a:schemeClr val="dk1"/>
              </a:buClr>
              <a:buSzPts val="1600"/>
              <a:buFont typeface="Arial"/>
              <a:buChar char="●"/>
            </a:pPr>
            <a:r>
              <a:rPr b="1" lang="en-US" sz="1700">
                <a:solidFill>
                  <a:schemeClr val="dk1"/>
                </a:solidFill>
                <a:latin typeface="Arial"/>
                <a:ea typeface="Arial"/>
                <a:cs typeface="Arial"/>
                <a:sym typeface="Arial"/>
              </a:rPr>
              <a:t>Track Ownership. </a:t>
            </a:r>
            <a:r>
              <a:rPr lang="en-US" sz="1700">
                <a:solidFill>
                  <a:schemeClr val="dk1"/>
                </a:solidFill>
                <a:latin typeface="Arial"/>
                <a:ea typeface="Arial"/>
                <a:cs typeface="Arial"/>
                <a:sym typeface="Arial"/>
              </a:rPr>
              <a:t>Every commit is stored with personname</a:t>
            </a:r>
            <a:endParaRPr sz="1700">
              <a:solidFill>
                <a:schemeClr val="dk1"/>
              </a:solidFill>
              <a:latin typeface="Arial"/>
              <a:ea typeface="Arial"/>
              <a:cs typeface="Arial"/>
              <a:sym typeface="Arial"/>
            </a:endParaRPr>
          </a:p>
          <a:p>
            <a:pPr indent="-142875" lvl="0" marL="154940" marR="0" rtl="0" algn="l">
              <a:lnSpc>
                <a:spcPct val="100000"/>
              </a:lnSpc>
              <a:spcBef>
                <a:spcPts val="70"/>
              </a:spcBef>
              <a:spcAft>
                <a:spcPts val="0"/>
              </a:spcAft>
              <a:buClr>
                <a:schemeClr val="dk1"/>
              </a:buClr>
              <a:buSzPts val="1600"/>
              <a:buFont typeface="Arial"/>
              <a:buChar char="●"/>
            </a:pPr>
            <a:r>
              <a:rPr b="1" lang="en-US" sz="1700">
                <a:solidFill>
                  <a:schemeClr val="dk1"/>
                </a:solidFill>
                <a:latin typeface="Arial"/>
                <a:ea typeface="Arial"/>
                <a:cs typeface="Arial"/>
                <a:sym typeface="Arial"/>
              </a:rPr>
              <a:t>Sandbox : </a:t>
            </a:r>
            <a:r>
              <a:rPr lang="en-US" sz="1700">
                <a:solidFill>
                  <a:schemeClr val="dk1"/>
                </a:solidFill>
                <a:latin typeface="Arial"/>
                <a:ea typeface="Arial"/>
                <a:cs typeface="Arial"/>
                <a:sym typeface="Arial"/>
              </a:rPr>
              <a:t>Make micro development test changes in an controlled area and when</a:t>
            </a:r>
            <a:endParaRPr sz="1700">
              <a:solidFill>
                <a:schemeClr val="dk1"/>
              </a:solidFill>
              <a:latin typeface="Arial"/>
              <a:ea typeface="Arial"/>
              <a:cs typeface="Arial"/>
              <a:sym typeface="Arial"/>
            </a:endParaRPr>
          </a:p>
          <a:p>
            <a:pPr indent="0" lvl="0" marL="154940" marR="0" rtl="0" algn="l">
              <a:lnSpc>
                <a:spcPct val="100000"/>
              </a:lnSpc>
              <a:spcBef>
                <a:spcPts val="360"/>
              </a:spcBef>
              <a:spcAft>
                <a:spcPts val="0"/>
              </a:spcAft>
              <a:buNone/>
            </a:pPr>
            <a:r>
              <a:rPr lang="en-US" sz="1700">
                <a:solidFill>
                  <a:schemeClr val="dk1"/>
                </a:solidFill>
                <a:latin typeface="Arial"/>
                <a:ea typeface="Arial"/>
                <a:cs typeface="Arial"/>
                <a:sym typeface="Arial"/>
              </a:rPr>
              <a:t>happy commit your changes</a:t>
            </a:r>
            <a:endParaRPr sz="1700">
              <a:solidFill>
                <a:schemeClr val="dk1"/>
              </a:solidFill>
              <a:latin typeface="Arial"/>
              <a:ea typeface="Arial"/>
              <a:cs typeface="Arial"/>
              <a:sym typeface="Arial"/>
            </a:endParaRPr>
          </a:p>
          <a:p>
            <a:pPr indent="-142875" lvl="0" marL="154940" marR="417830" rtl="0" algn="l">
              <a:lnSpc>
                <a:spcPct val="135294"/>
              </a:lnSpc>
              <a:spcBef>
                <a:spcPts val="100"/>
              </a:spcBef>
              <a:spcAft>
                <a:spcPts val="0"/>
              </a:spcAft>
              <a:buClr>
                <a:schemeClr val="dk1"/>
              </a:buClr>
              <a:buSzPts val="1600"/>
              <a:buFont typeface="Arial"/>
              <a:buChar char="●"/>
            </a:pPr>
            <a:r>
              <a:rPr b="1" lang="en-US" sz="1700">
                <a:solidFill>
                  <a:schemeClr val="dk1"/>
                </a:solidFill>
                <a:latin typeface="Arial"/>
                <a:ea typeface="Arial"/>
                <a:cs typeface="Arial"/>
                <a:sym typeface="Arial"/>
              </a:rPr>
              <a:t>Branching and merging</a:t>
            </a:r>
            <a:r>
              <a:rPr lang="en-US" sz="1700">
                <a:solidFill>
                  <a:schemeClr val="dk1"/>
                </a:solidFill>
                <a:latin typeface="Arial"/>
                <a:ea typeface="Arial"/>
                <a:cs typeface="Arial"/>
                <a:sym typeface="Arial"/>
              </a:rPr>
              <a:t>. clone the code locally into a separate area and modify it in  controlled environemnt and later, </a:t>
            </a:r>
            <a:r>
              <a:rPr b="1" lang="en-US" sz="1700">
                <a:solidFill>
                  <a:schemeClr val="dk1"/>
                </a:solidFill>
                <a:latin typeface="Arial"/>
                <a:ea typeface="Arial"/>
                <a:cs typeface="Arial"/>
                <a:sym typeface="Arial"/>
              </a:rPr>
              <a:t>merge </a:t>
            </a:r>
            <a:r>
              <a:rPr lang="en-US" sz="1700">
                <a:solidFill>
                  <a:schemeClr val="dk1"/>
                </a:solidFill>
                <a:latin typeface="Arial"/>
                <a:ea typeface="Arial"/>
                <a:cs typeface="Arial"/>
                <a:sym typeface="Arial"/>
              </a:rPr>
              <a:t>back into the main code base.</a:t>
            </a:r>
            <a:endParaRPr sz="1700">
              <a:solidFill>
                <a:schemeClr val="dk1"/>
              </a:solidFill>
              <a:latin typeface="Arial"/>
              <a:ea typeface="Arial"/>
              <a:cs typeface="Arial"/>
              <a:sym typeface="Arial"/>
            </a:endParaRPr>
          </a:p>
        </p:txBody>
      </p:sp>
      <p:sp>
        <p:nvSpPr>
          <p:cNvPr id="123" name="Google Shape;123;p12"/>
          <p:cNvSpPr txBox="1"/>
          <p:nvPr>
            <p:ph type="title"/>
          </p:nvPr>
        </p:nvSpPr>
        <p:spPr>
          <a:xfrm>
            <a:off x="3320821" y="1172527"/>
            <a:ext cx="4077970"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Version Control - Why ?</a:t>
            </a:r>
            <a:endParaRPr sz="3000">
              <a:latin typeface="Arial"/>
              <a:ea typeface="Arial"/>
              <a:cs typeface="Arial"/>
              <a:sym typeface="Arial"/>
            </a:endParaRPr>
          </a:p>
        </p:txBody>
      </p:sp>
      <p:sp>
        <p:nvSpPr>
          <p:cNvPr id="124" name="Google Shape;124;p12"/>
          <p:cNvSpPr/>
          <p:nvPr/>
        </p:nvSpPr>
        <p:spPr>
          <a:xfrm>
            <a:off x="1408582" y="1825117"/>
            <a:ext cx="5202555" cy="0"/>
          </a:xfrm>
          <a:custGeom>
            <a:rect b="b" l="l" r="r" t="t"/>
            <a:pathLst>
              <a:path extrusionOk="0" h="120000" w="5202555">
                <a:moveTo>
                  <a:pt x="0" y="0"/>
                </a:moveTo>
                <a:lnTo>
                  <a:pt x="5202085" y="0"/>
                </a:lnTo>
              </a:path>
            </a:pathLst>
          </a:custGeom>
          <a:noFill/>
          <a:ln cap="flat" cmpd="sng" w="12675">
            <a:solidFill>
              <a:srgbClr val="FF9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8" name="Shape 128"/>
        <p:cNvGrpSpPr/>
        <p:nvPr/>
      </p:nvGrpSpPr>
      <p:grpSpPr>
        <a:xfrm>
          <a:off x="0" y="0"/>
          <a:ext cx="0" cy="0"/>
          <a:chOff x="0" y="0"/>
          <a:chExt cx="0" cy="0"/>
        </a:xfrm>
      </p:grpSpPr>
      <p:sp>
        <p:nvSpPr>
          <p:cNvPr id="129" name="Google Shape;129;p13"/>
          <p:cNvSpPr txBox="1"/>
          <p:nvPr>
            <p:ph idx="1" type="body"/>
          </p:nvPr>
        </p:nvSpPr>
        <p:spPr>
          <a:xfrm>
            <a:off x="604785" y="2729015"/>
            <a:ext cx="9618715" cy="2349361"/>
          </a:xfrm>
          <a:prstGeom prst="rect">
            <a:avLst/>
          </a:prstGeom>
          <a:noFill/>
          <a:ln>
            <a:noFill/>
          </a:ln>
        </p:spPr>
        <p:txBody>
          <a:bodyPr anchorCtr="0" anchor="t" bIns="0" lIns="0" spcFirstLastPara="1" rIns="0" wrap="square" tIns="10150">
            <a:spAutoFit/>
          </a:bodyPr>
          <a:lstStyle/>
          <a:p>
            <a:pPr indent="0" lvl="0" marL="3202305" marR="5080" rtl="0" algn="just">
              <a:lnSpc>
                <a:spcPct val="151700"/>
              </a:lnSpc>
              <a:spcBef>
                <a:spcPts val="0"/>
              </a:spcBef>
              <a:spcAft>
                <a:spcPts val="0"/>
              </a:spcAft>
              <a:buNone/>
            </a:pPr>
            <a:r>
              <a:rPr lang="en-US" sz="2000">
                <a:solidFill>
                  <a:srgbClr val="002060"/>
                </a:solidFill>
                <a:latin typeface="Times New Roman"/>
                <a:ea typeface="Times New Roman"/>
                <a:cs typeface="Times New Roman"/>
                <a:sym typeface="Times New Roman"/>
              </a:rPr>
              <a:t>Git is a distributed version-control system for </a:t>
            </a:r>
            <a:r>
              <a:rPr b="1" lang="en-US" sz="2000">
                <a:solidFill>
                  <a:srgbClr val="002060"/>
                </a:solidFill>
                <a:latin typeface="Times New Roman"/>
                <a:ea typeface="Times New Roman"/>
                <a:cs typeface="Times New Roman"/>
                <a:sym typeface="Times New Roman"/>
              </a:rPr>
              <a:t>tracking changes in  source code </a:t>
            </a:r>
            <a:r>
              <a:rPr lang="en-US" sz="2000">
                <a:solidFill>
                  <a:srgbClr val="002060"/>
                </a:solidFill>
                <a:latin typeface="Times New Roman"/>
                <a:ea typeface="Times New Roman"/>
                <a:cs typeface="Times New Roman"/>
                <a:sym typeface="Times New Roman"/>
              </a:rPr>
              <a:t>during software development. It is designed for  </a:t>
            </a:r>
            <a:r>
              <a:rPr b="1" lang="en-US" sz="2000">
                <a:solidFill>
                  <a:srgbClr val="002060"/>
                </a:solidFill>
                <a:latin typeface="Times New Roman"/>
                <a:ea typeface="Times New Roman"/>
                <a:cs typeface="Times New Roman"/>
                <a:sym typeface="Times New Roman"/>
              </a:rPr>
              <a:t>coordinating work among programmers</a:t>
            </a:r>
            <a:r>
              <a:rPr lang="en-US" sz="2000">
                <a:solidFill>
                  <a:srgbClr val="002060"/>
                </a:solidFill>
                <a:latin typeface="Times New Roman"/>
                <a:ea typeface="Times New Roman"/>
                <a:cs typeface="Times New Roman"/>
                <a:sym typeface="Times New Roman"/>
              </a:rPr>
              <a:t>, but it can be used to track  changes in any set of ﬁles. Its goals include speed, data integrity, and  support for distributed, non-linear workﬂows.</a:t>
            </a:r>
            <a:endParaRPr/>
          </a:p>
        </p:txBody>
      </p:sp>
      <p:sp>
        <p:nvSpPr>
          <p:cNvPr id="130" name="Google Shape;130;p13"/>
          <p:cNvSpPr txBox="1"/>
          <p:nvPr>
            <p:ph type="title"/>
          </p:nvPr>
        </p:nvSpPr>
        <p:spPr>
          <a:xfrm>
            <a:off x="4279900" y="581025"/>
            <a:ext cx="1981200" cy="47448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000">
                <a:solidFill>
                  <a:srgbClr val="5D5D5D"/>
                </a:solidFill>
                <a:latin typeface="Arial"/>
                <a:ea typeface="Arial"/>
                <a:cs typeface="Arial"/>
                <a:sym typeface="Arial"/>
              </a:rPr>
              <a:t>Git - SCM</a:t>
            </a:r>
            <a:endParaRPr sz="3000">
              <a:latin typeface="Arial"/>
              <a:ea typeface="Arial"/>
              <a:cs typeface="Arial"/>
              <a:sym typeface="Arial"/>
            </a:endParaRPr>
          </a:p>
        </p:txBody>
      </p:sp>
      <p:sp>
        <p:nvSpPr>
          <p:cNvPr id="131" name="Google Shape;131;p13"/>
          <p:cNvSpPr txBox="1"/>
          <p:nvPr/>
        </p:nvSpPr>
        <p:spPr>
          <a:xfrm>
            <a:off x="3773360" y="1988871"/>
            <a:ext cx="1584325" cy="406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500">
                <a:solidFill>
                  <a:srgbClr val="5D5D5D"/>
                </a:solidFill>
                <a:latin typeface="Arial"/>
                <a:ea typeface="Arial"/>
                <a:cs typeface="Arial"/>
                <a:sym typeface="Arial"/>
              </a:rPr>
              <a:t>What is Git</a:t>
            </a:r>
            <a:endParaRPr sz="2500">
              <a:solidFill>
                <a:schemeClr val="dk1"/>
              </a:solidFill>
              <a:latin typeface="Arial"/>
              <a:ea typeface="Arial"/>
              <a:cs typeface="Arial"/>
              <a:sym typeface="Arial"/>
            </a:endParaRPr>
          </a:p>
        </p:txBody>
      </p:sp>
      <p:sp>
        <p:nvSpPr>
          <p:cNvPr id="132" name="Google Shape;132;p13"/>
          <p:cNvSpPr/>
          <p:nvPr/>
        </p:nvSpPr>
        <p:spPr>
          <a:xfrm>
            <a:off x="3786022" y="2666187"/>
            <a:ext cx="5202555" cy="0"/>
          </a:xfrm>
          <a:custGeom>
            <a:rect b="b" l="l" r="r" t="t"/>
            <a:pathLst>
              <a:path extrusionOk="0" h="120000" w="5202555">
                <a:moveTo>
                  <a:pt x="0" y="0"/>
                </a:moveTo>
                <a:lnTo>
                  <a:pt x="5202075" y="0"/>
                </a:lnTo>
              </a:path>
            </a:pathLst>
          </a:custGeom>
          <a:noFill/>
          <a:ln cap="flat" cmpd="sng" w="12675">
            <a:solidFill>
              <a:srgbClr val="FF9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 name="Google Shape;133;p13"/>
          <p:cNvSpPr/>
          <p:nvPr/>
        </p:nvSpPr>
        <p:spPr>
          <a:xfrm>
            <a:off x="455676" y="1901456"/>
            <a:ext cx="3029712" cy="153009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7" name="Shape 137"/>
        <p:cNvGrpSpPr/>
        <p:nvPr/>
      </p:nvGrpSpPr>
      <p:grpSpPr>
        <a:xfrm>
          <a:off x="0" y="0"/>
          <a:ext cx="0" cy="0"/>
          <a:chOff x="0" y="0"/>
          <a:chExt cx="0" cy="0"/>
        </a:xfrm>
      </p:grpSpPr>
      <p:sp>
        <p:nvSpPr>
          <p:cNvPr id="138" name="Google Shape;138;p14"/>
          <p:cNvSpPr/>
          <p:nvPr/>
        </p:nvSpPr>
        <p:spPr>
          <a:xfrm>
            <a:off x="190500" y="901706"/>
            <a:ext cx="10299192" cy="575462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2" name="Shape 142"/>
        <p:cNvGrpSpPr/>
        <p:nvPr/>
      </p:nvGrpSpPr>
      <p:grpSpPr>
        <a:xfrm>
          <a:off x="0" y="0"/>
          <a:ext cx="0" cy="0"/>
          <a:chOff x="0" y="0"/>
          <a:chExt cx="0" cy="0"/>
        </a:xfrm>
      </p:grpSpPr>
      <p:sp>
        <p:nvSpPr>
          <p:cNvPr id="143" name="Google Shape;143;p15"/>
          <p:cNvSpPr/>
          <p:nvPr/>
        </p:nvSpPr>
        <p:spPr>
          <a:xfrm>
            <a:off x="190500" y="1038866"/>
            <a:ext cx="10299192" cy="5477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p:nvPr/>
        </p:nvSpPr>
        <p:spPr>
          <a:xfrm>
            <a:off x="165100" y="200025"/>
            <a:ext cx="10287000"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rgbClr val="C00000"/>
                </a:solidFill>
                <a:latin typeface="Times New Roman"/>
                <a:ea typeface="Times New Roman"/>
                <a:cs typeface="Times New Roman"/>
                <a:sym typeface="Times New Roman"/>
              </a:rPr>
              <a:t>What is GitHub?</a:t>
            </a:r>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GitHub is a Git repository hosting service. GitHub also facilitates with many of its features, such as access control and collaboration. It provides a Web-based graphical interface.</a:t>
            </a:r>
            <a:endParaRPr/>
          </a:p>
          <a:p>
            <a:pPr indent="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It offers both distributed version control and source code management (SCM) functionality of Git. It also facilitates with some collaboration features such as bug tracking, feature requests, task management for every project.</a:t>
            </a:r>
            <a:endParaRPr sz="2000">
              <a:solidFill>
                <a:schemeClr val="dk1"/>
              </a:solidFill>
              <a:latin typeface="Times New Roman"/>
              <a:ea typeface="Times New Roman"/>
              <a:cs typeface="Times New Roman"/>
              <a:sym typeface="Times New Roman"/>
            </a:endParaRPr>
          </a:p>
        </p:txBody>
      </p:sp>
      <p:pic>
        <p:nvPicPr>
          <p:cNvPr id="149" name="Google Shape;149;p16"/>
          <p:cNvPicPr preferRelativeResize="0"/>
          <p:nvPr/>
        </p:nvPicPr>
        <p:blipFill rotWithShape="1">
          <a:blip r:embed="rId3">
            <a:alphaModFix/>
          </a:blip>
          <a:srcRect b="0" l="0" r="0" t="0"/>
          <a:stretch/>
        </p:blipFill>
        <p:spPr>
          <a:xfrm>
            <a:off x="2287202" y="3324225"/>
            <a:ext cx="6042796" cy="33304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3" name="Shape 153"/>
        <p:cNvGrpSpPr/>
        <p:nvPr/>
      </p:nvGrpSpPr>
      <p:grpSpPr>
        <a:xfrm>
          <a:off x="0" y="0"/>
          <a:ext cx="0" cy="0"/>
          <a:chOff x="0" y="0"/>
          <a:chExt cx="0" cy="0"/>
        </a:xfrm>
      </p:grpSpPr>
      <p:sp>
        <p:nvSpPr>
          <p:cNvPr id="154" name="Google Shape;154;p17"/>
          <p:cNvSpPr/>
          <p:nvPr/>
        </p:nvSpPr>
        <p:spPr>
          <a:xfrm>
            <a:off x="165100" y="809625"/>
            <a:ext cx="10299192" cy="592836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p:nvPr/>
        </p:nvSpPr>
        <p:spPr>
          <a:xfrm>
            <a:off x="393700" y="809625"/>
            <a:ext cx="9906000" cy="40934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a:solidFill>
                  <a:srgbClr val="C00000"/>
                </a:solidFill>
                <a:latin typeface="Times New Roman"/>
                <a:ea typeface="Times New Roman"/>
                <a:cs typeface="Times New Roman"/>
                <a:sym typeface="Times New Roman"/>
              </a:rPr>
              <a:t>Benefits of GitHub</a:t>
            </a:r>
            <a:endParaRPr/>
          </a:p>
          <a:p>
            <a:pPr indent="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GitHub can be separated as the Git and the Hub. GitHub service includes access controls as well as collaboration features like task management, repository hosting, and team management.</a:t>
            </a:r>
            <a:endParaRPr/>
          </a:p>
          <a:p>
            <a:pPr indent="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The key benefits of GitHub are as follows.</a:t>
            </a:r>
            <a:endParaRPr/>
          </a:p>
          <a:p>
            <a:pPr indent="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342900" lvl="0" marL="342900" marR="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It is easy to contribute to open source projects via GitHub.</a:t>
            </a:r>
            <a:endParaRPr/>
          </a:p>
          <a:p>
            <a:pPr indent="-342900" lvl="0" marL="342900" marR="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It helps to create an excellent document.</a:t>
            </a:r>
            <a:endParaRPr/>
          </a:p>
          <a:p>
            <a:pPr indent="-342900" lvl="0" marL="342900" marR="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You can attract recruiter by showing off your work. If you have a profile on GitHub, you will have a higher chance of being recruited.</a:t>
            </a:r>
            <a:endParaRPr/>
          </a:p>
          <a:p>
            <a:pPr indent="-342900" lvl="0" marL="342900" marR="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It allows your work to get out there in front of the public.</a:t>
            </a:r>
            <a:endParaRPr/>
          </a:p>
          <a:p>
            <a:pPr indent="-342900" lvl="0" marL="342900" marR="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You can track changes in your code across versions.</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3" name="Shape 163"/>
        <p:cNvGrpSpPr/>
        <p:nvPr/>
      </p:nvGrpSpPr>
      <p:grpSpPr>
        <a:xfrm>
          <a:off x="0" y="0"/>
          <a:ext cx="0" cy="0"/>
          <a:chOff x="0" y="0"/>
          <a:chExt cx="0" cy="0"/>
        </a:xfrm>
      </p:grpSpPr>
      <p:sp>
        <p:nvSpPr>
          <p:cNvPr id="164" name="Google Shape;164;p19"/>
          <p:cNvSpPr/>
          <p:nvPr/>
        </p:nvSpPr>
        <p:spPr>
          <a:xfrm>
            <a:off x="190500" y="1355858"/>
            <a:ext cx="10299192" cy="495604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 name="Shape 48"/>
        <p:cNvGrpSpPr/>
        <p:nvPr/>
      </p:nvGrpSpPr>
      <p:grpSpPr>
        <a:xfrm>
          <a:off x="0" y="0"/>
          <a:ext cx="0" cy="0"/>
          <a:chOff x="0" y="0"/>
          <a:chExt cx="0" cy="0"/>
        </a:xfrm>
      </p:grpSpPr>
      <p:sp>
        <p:nvSpPr>
          <p:cNvPr id="49" name="Google Shape;49;p2"/>
          <p:cNvSpPr txBox="1"/>
          <p:nvPr>
            <p:ph type="title"/>
          </p:nvPr>
        </p:nvSpPr>
        <p:spPr>
          <a:xfrm>
            <a:off x="5015826" y="1197946"/>
            <a:ext cx="658495" cy="635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4000">
                <a:solidFill>
                  <a:srgbClr val="5D5D5D"/>
                </a:solidFill>
                <a:latin typeface="Arial"/>
                <a:ea typeface="Arial"/>
                <a:cs typeface="Arial"/>
                <a:sym typeface="Arial"/>
              </a:rPr>
              <a:t>Git</a:t>
            </a:r>
            <a:endParaRPr sz="4000">
              <a:latin typeface="Arial"/>
              <a:ea typeface="Arial"/>
              <a:cs typeface="Arial"/>
              <a:sym typeface="Arial"/>
            </a:endParaRPr>
          </a:p>
        </p:txBody>
      </p:sp>
      <p:sp>
        <p:nvSpPr>
          <p:cNvPr id="50" name="Google Shape;50;p2"/>
          <p:cNvSpPr txBox="1"/>
          <p:nvPr/>
        </p:nvSpPr>
        <p:spPr>
          <a:xfrm>
            <a:off x="4100220" y="2148368"/>
            <a:ext cx="2466975" cy="3797300"/>
          </a:xfrm>
          <a:prstGeom prst="rect">
            <a:avLst/>
          </a:prstGeom>
          <a:noFill/>
          <a:ln>
            <a:noFill/>
          </a:ln>
        </p:spPr>
        <p:txBody>
          <a:bodyPr anchorCtr="0" anchor="t" bIns="0" lIns="0" spcFirstLastPara="1" rIns="0" wrap="square" tIns="12700">
            <a:spAutoFit/>
          </a:bodyPr>
          <a:lstStyle/>
          <a:p>
            <a:pPr indent="0" lvl="0" marL="32384" marR="0" rtl="0" algn="l">
              <a:lnSpc>
                <a:spcPct val="100000"/>
              </a:lnSpc>
              <a:spcBef>
                <a:spcPts val="0"/>
              </a:spcBef>
              <a:spcAft>
                <a:spcPts val="0"/>
              </a:spcAft>
              <a:buNone/>
            </a:pPr>
            <a:r>
              <a:rPr b="1" lang="en-US" sz="1700">
                <a:solidFill>
                  <a:srgbClr val="585858"/>
                </a:solidFill>
                <a:latin typeface="Arial"/>
                <a:ea typeface="Arial"/>
                <a:cs typeface="Arial"/>
                <a:sym typeface="Arial"/>
              </a:rPr>
              <a:t>Agenda for today</a:t>
            </a:r>
            <a:endParaRPr sz="1700">
              <a:solidFill>
                <a:schemeClr val="dk1"/>
              </a:solidFill>
              <a:latin typeface="Arial"/>
              <a:ea typeface="Arial"/>
              <a:cs typeface="Arial"/>
              <a:sym typeface="Arial"/>
            </a:endParaRPr>
          </a:p>
          <a:p>
            <a:pPr indent="-213994" lvl="0" marL="226059" marR="0" rtl="0" algn="l">
              <a:lnSpc>
                <a:spcPct val="100000"/>
              </a:lnSpc>
              <a:spcBef>
                <a:spcPts val="1060"/>
              </a:spcBef>
              <a:spcAft>
                <a:spcPts val="0"/>
              </a:spcAft>
              <a:buClr>
                <a:srgbClr val="585858"/>
              </a:buClr>
              <a:buSzPts val="1500"/>
              <a:buFont typeface="Arial"/>
              <a:buChar char="●"/>
            </a:pPr>
            <a:r>
              <a:rPr lang="en-US" sz="1500">
                <a:solidFill>
                  <a:srgbClr val="323232"/>
                </a:solidFill>
                <a:latin typeface="Arial Black"/>
                <a:ea typeface="Arial Black"/>
                <a:cs typeface="Arial Black"/>
                <a:sym typeface="Arial Black"/>
              </a:rPr>
              <a:t>!"#$%&amp;'($</a:t>
            </a:r>
            <a:endParaRPr sz="1500">
              <a:solidFill>
                <a:schemeClr val="dk1"/>
              </a:solidFill>
              <a:latin typeface="Arial Black"/>
              <a:ea typeface="Arial Black"/>
              <a:cs typeface="Arial Black"/>
              <a:sym typeface="Arial Black"/>
            </a:endParaRPr>
          </a:p>
          <a:p>
            <a:pPr indent="-213994" lvl="0" marL="226059" marR="0" rtl="0" algn="l">
              <a:lnSpc>
                <a:spcPct val="100000"/>
              </a:lnSpc>
              <a:spcBef>
                <a:spcPts val="315"/>
              </a:spcBef>
              <a:spcAft>
                <a:spcPts val="0"/>
              </a:spcAft>
              <a:buClr>
                <a:srgbClr val="585858"/>
              </a:buClr>
              <a:buSzPts val="1500"/>
              <a:buFont typeface="Arial"/>
              <a:buChar char="●"/>
            </a:pPr>
            <a:r>
              <a:rPr lang="en-US" sz="1500">
                <a:solidFill>
                  <a:srgbClr val="323232"/>
                </a:solidFill>
                <a:latin typeface="Arial Black"/>
                <a:ea typeface="Arial Black"/>
                <a:cs typeface="Arial Black"/>
                <a:sym typeface="Arial Black"/>
              </a:rPr>
              <a:t>)$*+',- /,-&amp;*,0 1-2 3/4</a:t>
            </a:r>
            <a:endParaRPr sz="1500">
              <a:solidFill>
                <a:schemeClr val="dk1"/>
              </a:solidFill>
              <a:latin typeface="Arial Black"/>
              <a:ea typeface="Arial Black"/>
              <a:cs typeface="Arial Black"/>
              <a:sym typeface="Arial Black"/>
            </a:endParaRPr>
          </a:p>
          <a:p>
            <a:pPr indent="-213994" lvl="0" marL="226059" marR="0" rtl="0" algn="l">
              <a:lnSpc>
                <a:spcPct val="100000"/>
              </a:lnSpc>
              <a:spcBef>
                <a:spcPts val="190"/>
              </a:spcBef>
              <a:spcAft>
                <a:spcPts val="0"/>
              </a:spcAft>
              <a:buClr>
                <a:srgbClr val="585858"/>
              </a:buClr>
              <a:buSzPts val="1500"/>
              <a:buFont typeface="Arial"/>
              <a:buChar char="●"/>
            </a:pPr>
            <a:r>
              <a:rPr lang="en-US" sz="1500">
                <a:solidFill>
                  <a:srgbClr val="323232"/>
                </a:solidFill>
                <a:latin typeface="Arial Black"/>
                <a:ea typeface="Arial Black"/>
                <a:cs typeface="Arial Black"/>
                <a:sym typeface="Arial Black"/>
              </a:rPr>
              <a:t>561&amp; '+ 7'&amp;8</a:t>
            </a:r>
            <a:endParaRPr sz="1500">
              <a:solidFill>
                <a:schemeClr val="dk1"/>
              </a:solidFill>
              <a:latin typeface="Arial Black"/>
              <a:ea typeface="Arial Black"/>
              <a:cs typeface="Arial Black"/>
              <a:sym typeface="Arial Black"/>
            </a:endParaRPr>
          </a:p>
          <a:p>
            <a:pPr indent="-117475" lvl="0" marL="129539" marR="0" rtl="0" algn="l">
              <a:lnSpc>
                <a:spcPct val="100000"/>
              </a:lnSpc>
              <a:spcBef>
                <a:spcPts val="290"/>
              </a:spcBef>
              <a:spcAft>
                <a:spcPts val="0"/>
              </a:spcAft>
              <a:buClr>
                <a:srgbClr val="323232"/>
              </a:buClr>
              <a:buSzPts val="1300"/>
              <a:buFont typeface="Arial"/>
              <a:buChar char="●"/>
            </a:pPr>
            <a:r>
              <a:rPr lang="en-US" sz="1500">
                <a:solidFill>
                  <a:srgbClr val="323232"/>
                </a:solidFill>
                <a:latin typeface="Arial Black"/>
                <a:ea typeface="Arial Black"/>
                <a:cs typeface="Arial Black"/>
                <a:sym typeface="Arial Black"/>
              </a:rPr>
              <a:t>91" :</a:t>
            </a:r>
            <a:endParaRPr sz="1500">
              <a:solidFill>
                <a:schemeClr val="dk1"/>
              </a:solidFill>
              <a:latin typeface="Arial Black"/>
              <a:ea typeface="Arial Black"/>
              <a:cs typeface="Arial Black"/>
              <a:sym typeface="Arial Black"/>
            </a:endParaRPr>
          </a:p>
          <a:p>
            <a:pPr indent="-213994" lvl="0" marL="226059" marR="0" rtl="0" algn="l">
              <a:lnSpc>
                <a:spcPct val="100000"/>
              </a:lnSpc>
              <a:spcBef>
                <a:spcPts val="310"/>
              </a:spcBef>
              <a:spcAft>
                <a:spcPts val="0"/>
              </a:spcAft>
              <a:buClr>
                <a:srgbClr val="585858"/>
              </a:buClr>
              <a:buSzPts val="1500"/>
              <a:buFont typeface="Arial"/>
              <a:buChar char="●"/>
            </a:pPr>
            <a:r>
              <a:rPr lang="en-US" sz="1500">
                <a:solidFill>
                  <a:srgbClr val="323232"/>
                </a:solidFill>
                <a:latin typeface="Arial Black"/>
                <a:ea typeface="Arial Black"/>
                <a:cs typeface="Arial Black"/>
                <a:sym typeface="Arial Black"/>
              </a:rPr>
              <a:t>7'&amp; ;&lt;-21=$-&amp;10</a:t>
            </a:r>
            <a:endParaRPr sz="1500">
              <a:solidFill>
                <a:schemeClr val="dk1"/>
              </a:solidFill>
              <a:latin typeface="Arial Black"/>
              <a:ea typeface="Arial Black"/>
              <a:cs typeface="Arial Black"/>
              <a:sym typeface="Arial Black"/>
            </a:endParaRPr>
          </a:p>
          <a:p>
            <a:pPr indent="-117475" lvl="0" marL="129539" marR="0" rtl="0" algn="l">
              <a:lnSpc>
                <a:spcPct val="100000"/>
              </a:lnSpc>
              <a:spcBef>
                <a:spcPts val="195"/>
              </a:spcBef>
              <a:spcAft>
                <a:spcPts val="0"/>
              </a:spcAft>
              <a:buClr>
                <a:srgbClr val="323232"/>
              </a:buClr>
              <a:buSzPts val="1300"/>
              <a:buFont typeface="Arial"/>
              <a:buChar char="●"/>
            </a:pPr>
            <a:r>
              <a:rPr lang="en-US" sz="1500">
                <a:solidFill>
                  <a:srgbClr val="323232"/>
                </a:solidFill>
                <a:latin typeface="Arial Black"/>
                <a:ea typeface="Arial Black"/>
                <a:cs typeface="Arial Black"/>
                <a:sym typeface="Arial Black"/>
              </a:rPr>
              <a:t>91" &gt;</a:t>
            </a:r>
            <a:endParaRPr sz="1500">
              <a:solidFill>
                <a:schemeClr val="dk1"/>
              </a:solidFill>
              <a:latin typeface="Arial Black"/>
              <a:ea typeface="Arial Black"/>
              <a:cs typeface="Arial Black"/>
              <a:sym typeface="Arial Black"/>
            </a:endParaRPr>
          </a:p>
          <a:p>
            <a:pPr indent="-213994" lvl="0" marL="226059" marR="0" rtl="0" algn="l">
              <a:lnSpc>
                <a:spcPct val="100000"/>
              </a:lnSpc>
              <a:spcBef>
                <a:spcPts val="310"/>
              </a:spcBef>
              <a:spcAft>
                <a:spcPts val="0"/>
              </a:spcAft>
              <a:buClr>
                <a:srgbClr val="585858"/>
              </a:buClr>
              <a:buSzPts val="1500"/>
              <a:buFont typeface="Arial"/>
              <a:buChar char="●"/>
            </a:pPr>
            <a:r>
              <a:rPr lang="en-US" sz="1500">
                <a:solidFill>
                  <a:srgbClr val="323232"/>
                </a:solidFill>
                <a:latin typeface="Arial Black"/>
                <a:ea typeface="Arial Black"/>
                <a:cs typeface="Arial Black"/>
                <a:sym typeface="Arial Black"/>
              </a:rPr>
              <a:t>7'&amp; ?*1-%6'-@</a:t>
            </a:r>
            <a:endParaRPr sz="1500">
              <a:solidFill>
                <a:schemeClr val="dk1"/>
              </a:solidFill>
              <a:latin typeface="Arial Black"/>
              <a:ea typeface="Arial Black"/>
              <a:cs typeface="Arial Black"/>
              <a:sym typeface="Arial Black"/>
            </a:endParaRPr>
          </a:p>
          <a:p>
            <a:pPr indent="-117475" lvl="0" marL="129539" marR="0" rtl="0" algn="l">
              <a:lnSpc>
                <a:spcPct val="100000"/>
              </a:lnSpc>
              <a:spcBef>
                <a:spcPts val="290"/>
              </a:spcBef>
              <a:spcAft>
                <a:spcPts val="0"/>
              </a:spcAft>
              <a:buClr>
                <a:srgbClr val="323232"/>
              </a:buClr>
              <a:buSzPts val="1300"/>
              <a:buFont typeface="Arial"/>
              <a:buChar char="●"/>
            </a:pPr>
            <a:r>
              <a:rPr lang="en-US" sz="1500">
                <a:solidFill>
                  <a:srgbClr val="323232"/>
                </a:solidFill>
                <a:latin typeface="Arial Black"/>
                <a:ea typeface="Arial Black"/>
                <a:cs typeface="Arial Black"/>
                <a:sym typeface="Arial Black"/>
              </a:rPr>
              <a:t>91" A</a:t>
            </a:r>
            <a:endParaRPr sz="1500">
              <a:solidFill>
                <a:schemeClr val="dk1"/>
              </a:solidFill>
              <a:latin typeface="Arial Black"/>
              <a:ea typeface="Arial Black"/>
              <a:cs typeface="Arial Black"/>
              <a:sym typeface="Arial Black"/>
            </a:endParaRPr>
          </a:p>
          <a:p>
            <a:pPr indent="-117475" lvl="0" marL="129539" marR="0" rtl="0" algn="l">
              <a:lnSpc>
                <a:spcPct val="100000"/>
              </a:lnSpc>
              <a:spcBef>
                <a:spcPts val="190"/>
              </a:spcBef>
              <a:spcAft>
                <a:spcPts val="0"/>
              </a:spcAft>
              <a:buClr>
                <a:srgbClr val="323232"/>
              </a:buClr>
              <a:buSzPts val="1300"/>
              <a:buFont typeface="Arial"/>
              <a:buChar char="●"/>
            </a:pPr>
            <a:r>
              <a:rPr lang="en-US" sz="1500">
                <a:solidFill>
                  <a:srgbClr val="323232"/>
                </a:solidFill>
                <a:latin typeface="Arial Black"/>
                <a:ea typeface="Arial Black"/>
                <a:cs typeface="Arial Black"/>
                <a:sym typeface="Arial Black"/>
              </a:rPr>
              <a:t>91" B</a:t>
            </a:r>
            <a:endParaRPr sz="1500">
              <a:solidFill>
                <a:schemeClr val="dk1"/>
              </a:solidFill>
              <a:latin typeface="Arial Black"/>
              <a:ea typeface="Arial Black"/>
              <a:cs typeface="Arial Black"/>
              <a:sym typeface="Arial Black"/>
            </a:endParaRPr>
          </a:p>
          <a:p>
            <a:pPr indent="-117475" lvl="0" marL="129539" marR="0" rtl="0" algn="l">
              <a:lnSpc>
                <a:spcPct val="100000"/>
              </a:lnSpc>
              <a:spcBef>
                <a:spcPts val="310"/>
              </a:spcBef>
              <a:spcAft>
                <a:spcPts val="0"/>
              </a:spcAft>
              <a:buClr>
                <a:srgbClr val="323232"/>
              </a:buClr>
              <a:buSzPts val="1300"/>
              <a:buFont typeface="Arial"/>
              <a:buChar char="●"/>
            </a:pPr>
            <a:r>
              <a:rPr lang="en-US" sz="1500">
                <a:solidFill>
                  <a:srgbClr val="323232"/>
                </a:solidFill>
                <a:latin typeface="Arial Black"/>
                <a:ea typeface="Arial Black"/>
                <a:cs typeface="Arial Black"/>
                <a:sym typeface="Arial Black"/>
              </a:rPr>
              <a:t>7'&amp; /,001",*1&amp;',-</a:t>
            </a:r>
            <a:endParaRPr sz="1500">
              <a:solidFill>
                <a:schemeClr val="dk1"/>
              </a:solidFill>
              <a:latin typeface="Arial Black"/>
              <a:ea typeface="Arial Black"/>
              <a:cs typeface="Arial Black"/>
              <a:sym typeface="Arial Black"/>
            </a:endParaRPr>
          </a:p>
          <a:p>
            <a:pPr indent="-117475" lvl="0" marL="129539" marR="0" rtl="0" algn="l">
              <a:lnSpc>
                <a:spcPct val="100000"/>
              </a:lnSpc>
              <a:spcBef>
                <a:spcPts val="290"/>
              </a:spcBef>
              <a:spcAft>
                <a:spcPts val="0"/>
              </a:spcAft>
              <a:buClr>
                <a:srgbClr val="323232"/>
              </a:buClr>
              <a:buSzPts val="1300"/>
              <a:buFont typeface="Arial"/>
              <a:buChar char="●"/>
            </a:pPr>
            <a:r>
              <a:rPr lang="en-US" sz="1500">
                <a:solidFill>
                  <a:srgbClr val="323232"/>
                </a:solidFill>
                <a:latin typeface="Arial Black"/>
                <a:ea typeface="Arial Black"/>
                <a:cs typeface="Arial Black"/>
                <a:sym typeface="Arial Black"/>
              </a:rPr>
              <a:t>91" C</a:t>
            </a:r>
            <a:endParaRPr sz="1500">
              <a:solidFill>
                <a:schemeClr val="dk1"/>
              </a:solidFill>
              <a:latin typeface="Arial Black"/>
              <a:ea typeface="Arial Black"/>
              <a:cs typeface="Arial Black"/>
              <a:sym typeface="Arial Black"/>
            </a:endParaRPr>
          </a:p>
          <a:p>
            <a:pPr indent="-213994" lvl="0" marL="226059" marR="0" rtl="0" algn="l">
              <a:lnSpc>
                <a:spcPct val="100000"/>
              </a:lnSpc>
              <a:spcBef>
                <a:spcPts val="310"/>
              </a:spcBef>
              <a:spcAft>
                <a:spcPts val="0"/>
              </a:spcAft>
              <a:buClr>
                <a:srgbClr val="585858"/>
              </a:buClr>
              <a:buSzPts val="1500"/>
              <a:buFont typeface="Arial"/>
              <a:buChar char="●"/>
            </a:pPr>
            <a:r>
              <a:rPr lang="en-US" sz="1500">
                <a:solidFill>
                  <a:srgbClr val="323232"/>
                </a:solidFill>
                <a:latin typeface="Arial Black"/>
                <a:ea typeface="Arial Black"/>
                <a:cs typeface="Arial Black"/>
                <a:sym typeface="Arial Black"/>
              </a:rPr>
              <a:t>7'&amp; 5,*DE,F</a:t>
            </a:r>
            <a:endParaRPr sz="1500">
              <a:solidFill>
                <a:schemeClr val="dk1"/>
              </a:solidFill>
              <a:latin typeface="Arial Black"/>
              <a:ea typeface="Arial Black"/>
              <a:cs typeface="Arial Black"/>
              <a:sym typeface="Arial Black"/>
            </a:endParaRPr>
          </a:p>
          <a:p>
            <a:pPr indent="-213994" lvl="0" marL="226059" marR="0" rtl="0" algn="l">
              <a:lnSpc>
                <a:spcPct val="100000"/>
              </a:lnSpc>
              <a:spcBef>
                <a:spcPts val="195"/>
              </a:spcBef>
              <a:spcAft>
                <a:spcPts val="0"/>
              </a:spcAft>
              <a:buClr>
                <a:srgbClr val="585858"/>
              </a:buClr>
              <a:buSzPts val="1500"/>
              <a:buFont typeface="Arial"/>
              <a:buChar char="●"/>
            </a:pPr>
            <a:r>
              <a:rPr lang="en-US" sz="1500">
                <a:solidFill>
                  <a:srgbClr val="323232"/>
                </a:solidFill>
                <a:latin typeface="Arial Black"/>
                <a:ea typeface="Arial Black"/>
                <a:cs typeface="Arial Black"/>
                <a:sym typeface="Arial Black"/>
              </a:rPr>
              <a:t>G&lt;'H ,- 943</a:t>
            </a:r>
            <a:endParaRPr sz="1500">
              <a:solidFill>
                <a:schemeClr val="dk1"/>
              </a:solidFill>
              <a:latin typeface="Arial Black"/>
              <a:ea typeface="Arial Black"/>
              <a:cs typeface="Arial Black"/>
              <a:sym typeface="Arial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8" name="Shape 168"/>
        <p:cNvGrpSpPr/>
        <p:nvPr/>
      </p:nvGrpSpPr>
      <p:grpSpPr>
        <a:xfrm>
          <a:off x="0" y="0"/>
          <a:ext cx="0" cy="0"/>
          <a:chOff x="0" y="0"/>
          <a:chExt cx="0" cy="0"/>
        </a:xfrm>
      </p:grpSpPr>
      <p:sp>
        <p:nvSpPr>
          <p:cNvPr id="169" name="Google Shape;169;p20"/>
          <p:cNvSpPr txBox="1"/>
          <p:nvPr/>
        </p:nvSpPr>
        <p:spPr>
          <a:xfrm>
            <a:off x="780125" y="1737862"/>
            <a:ext cx="9283700" cy="1834092"/>
          </a:xfrm>
          <a:prstGeom prst="rect">
            <a:avLst/>
          </a:prstGeom>
          <a:noFill/>
          <a:ln>
            <a:noFill/>
          </a:ln>
        </p:spPr>
        <p:txBody>
          <a:bodyPr anchorCtr="0" anchor="t" bIns="0" lIns="0" spcFirstLastPara="1" rIns="0" wrap="square" tIns="9525">
            <a:spAutoFit/>
          </a:bodyPr>
          <a:lstStyle/>
          <a:p>
            <a:pPr indent="0" lvl="0" marL="12700" marR="5080" rtl="0" algn="just">
              <a:lnSpc>
                <a:spcPct val="152000"/>
              </a:lnSpc>
              <a:spcBef>
                <a:spcPts val="0"/>
              </a:spcBef>
              <a:spcAft>
                <a:spcPts val="0"/>
              </a:spcAft>
              <a:buNone/>
            </a:pPr>
            <a:r>
              <a:rPr lang="en-US" sz="1600">
                <a:solidFill>
                  <a:schemeClr val="dk1"/>
                </a:solidFill>
                <a:latin typeface="Arial"/>
                <a:ea typeface="Arial"/>
                <a:cs typeface="Arial"/>
                <a:sym typeface="Arial"/>
              </a:rPr>
              <a:t>Git thinks of its data more like a series of snapshots of a miniature ﬁlesystem. With Git, every time you commit,  or save the state of your project, Git basically takes a picture of what all your ﬁles look like at that moment and  stores a reference to that snapshot. To be efﬁcient, if ﬁles have not changed, Git doesn’t store the ﬁle again, just  a link to the previous identical ﬁle it has already stored. Git thinks about its data more like a </a:t>
            </a:r>
            <a:r>
              <a:rPr b="1" lang="en-US" sz="1600">
                <a:solidFill>
                  <a:schemeClr val="dk1"/>
                </a:solidFill>
                <a:latin typeface="Arial"/>
                <a:ea typeface="Arial"/>
                <a:cs typeface="Arial"/>
                <a:sym typeface="Arial"/>
              </a:rPr>
              <a:t>stream of snapshots</a:t>
            </a: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p:txBody>
      </p:sp>
      <p:sp>
        <p:nvSpPr>
          <p:cNvPr id="170" name="Google Shape;170;p20"/>
          <p:cNvSpPr txBox="1"/>
          <p:nvPr>
            <p:ph type="title"/>
          </p:nvPr>
        </p:nvSpPr>
        <p:spPr>
          <a:xfrm>
            <a:off x="2981172" y="1172527"/>
            <a:ext cx="4522470"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Git - SCM - </a:t>
            </a:r>
            <a:r>
              <a:rPr lang="en-US" sz="2500">
                <a:solidFill>
                  <a:srgbClr val="5D5D5D"/>
                </a:solidFill>
              </a:rPr>
              <a:t>Why it is different</a:t>
            </a:r>
            <a:endParaRPr sz="2500">
              <a:latin typeface="Arial"/>
              <a:ea typeface="Arial"/>
              <a:cs typeface="Arial"/>
              <a:sym typeface="Arial"/>
            </a:endParaRPr>
          </a:p>
        </p:txBody>
      </p:sp>
      <p:sp>
        <p:nvSpPr>
          <p:cNvPr id="171" name="Google Shape;171;p20"/>
          <p:cNvSpPr/>
          <p:nvPr/>
        </p:nvSpPr>
        <p:spPr>
          <a:xfrm>
            <a:off x="2798914" y="1746910"/>
            <a:ext cx="5243195" cy="26670"/>
          </a:xfrm>
          <a:custGeom>
            <a:rect b="b" l="l" r="r" t="t"/>
            <a:pathLst>
              <a:path extrusionOk="0" h="26669" w="5243195">
                <a:moveTo>
                  <a:pt x="0" y="26233"/>
                </a:moveTo>
                <a:lnTo>
                  <a:pt x="5242991" y="0"/>
                </a:lnTo>
              </a:path>
            </a:pathLst>
          </a:custGeom>
          <a:noFill/>
          <a:ln cap="flat" cmpd="sng" w="12675">
            <a:solidFill>
              <a:srgbClr val="FF9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20"/>
          <p:cNvSpPr/>
          <p:nvPr/>
        </p:nvSpPr>
        <p:spPr>
          <a:xfrm>
            <a:off x="559567" y="3778262"/>
            <a:ext cx="4478693" cy="222629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20"/>
          <p:cNvSpPr/>
          <p:nvPr/>
        </p:nvSpPr>
        <p:spPr>
          <a:xfrm>
            <a:off x="5637199" y="3778262"/>
            <a:ext cx="4725403" cy="212144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4303788" y="1172527"/>
            <a:ext cx="2058035"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Git - History</a:t>
            </a:r>
            <a:endParaRPr sz="3000">
              <a:latin typeface="Arial"/>
              <a:ea typeface="Arial"/>
              <a:cs typeface="Arial"/>
              <a:sym typeface="Arial"/>
            </a:endParaRPr>
          </a:p>
        </p:txBody>
      </p:sp>
      <p:sp>
        <p:nvSpPr>
          <p:cNvPr id="179" name="Google Shape;179;p21"/>
          <p:cNvSpPr txBox="1"/>
          <p:nvPr/>
        </p:nvSpPr>
        <p:spPr>
          <a:xfrm>
            <a:off x="870624" y="2097564"/>
            <a:ext cx="9124276" cy="1331134"/>
          </a:xfrm>
          <a:prstGeom prst="rect">
            <a:avLst/>
          </a:prstGeom>
          <a:noFill/>
          <a:ln>
            <a:noFill/>
          </a:ln>
        </p:spPr>
        <p:txBody>
          <a:bodyPr anchorCtr="0" anchor="t" bIns="0" lIns="0" spcFirstLastPara="1" rIns="0" wrap="square" tIns="12700">
            <a:spAutoFit/>
          </a:bodyPr>
          <a:lstStyle/>
          <a:p>
            <a:pPr indent="-285750" lvl="0" marL="297814" marR="0" rtl="0" algn="l">
              <a:lnSpc>
                <a:spcPct val="100000"/>
              </a:lnSpc>
              <a:spcBef>
                <a:spcPts val="0"/>
              </a:spcBef>
              <a:spcAft>
                <a:spcPts val="0"/>
              </a:spcAft>
              <a:buClr>
                <a:schemeClr val="dk1"/>
              </a:buClr>
              <a:buSzPts val="1387"/>
              <a:buFont typeface="Arial"/>
              <a:buChar char="•"/>
            </a:pPr>
            <a:r>
              <a:rPr b="1" lang="en-US" sz="1600">
                <a:solidFill>
                  <a:schemeClr val="dk1"/>
                </a:solidFill>
                <a:latin typeface="Arial"/>
                <a:ea typeface="Arial"/>
                <a:cs typeface="Arial"/>
                <a:sym typeface="Arial"/>
              </a:rPr>
              <a:t>Until 2002, </a:t>
            </a:r>
            <a:r>
              <a:rPr lang="en-US" sz="1600">
                <a:solidFill>
                  <a:schemeClr val="dk1"/>
                </a:solidFill>
                <a:latin typeface="Arial"/>
                <a:ea typeface="Arial"/>
                <a:cs typeface="Arial"/>
                <a:sym typeface="Arial"/>
              </a:rPr>
              <a:t>Changes to Linux kernel were passed around as patches and archived ﬁles</a:t>
            </a:r>
            <a:endParaRPr sz="1600">
              <a:solidFill>
                <a:schemeClr val="dk1"/>
              </a:solidFill>
              <a:latin typeface="Arial"/>
              <a:ea typeface="Arial"/>
              <a:cs typeface="Arial"/>
              <a:sym typeface="Arial"/>
            </a:endParaRPr>
          </a:p>
          <a:p>
            <a:pPr indent="-171450" lvl="0" marL="285750" marR="0" rtl="0" algn="l">
              <a:lnSpc>
                <a:spcPct val="100000"/>
              </a:lnSpc>
              <a:spcBef>
                <a:spcPts val="55"/>
              </a:spcBef>
              <a:spcAft>
                <a:spcPts val="0"/>
              </a:spcAft>
              <a:buClr>
                <a:srgbClr val="5D5D5D"/>
              </a:buClr>
              <a:buSzPts val="1800"/>
              <a:buFont typeface="Arial"/>
              <a:buNone/>
            </a:pPr>
            <a:r>
              <a:t/>
            </a:r>
            <a:endParaRPr sz="1800">
              <a:solidFill>
                <a:schemeClr val="dk1"/>
              </a:solidFill>
              <a:latin typeface="Arial"/>
              <a:ea typeface="Arial"/>
              <a:cs typeface="Arial"/>
              <a:sym typeface="Arial"/>
            </a:endParaRPr>
          </a:p>
          <a:p>
            <a:pPr indent="-285750" lvl="0" marL="297814" marR="0" rtl="0" algn="l">
              <a:lnSpc>
                <a:spcPct val="100000"/>
              </a:lnSpc>
              <a:spcBef>
                <a:spcPts val="0"/>
              </a:spcBef>
              <a:spcAft>
                <a:spcPts val="0"/>
              </a:spcAft>
              <a:buClr>
                <a:schemeClr val="dk1"/>
              </a:buClr>
              <a:buSzPts val="1387"/>
              <a:buFont typeface="Arial"/>
              <a:buChar char="•"/>
            </a:pPr>
            <a:r>
              <a:rPr b="1" lang="en-US" sz="1600">
                <a:solidFill>
                  <a:schemeClr val="dk1"/>
                </a:solidFill>
                <a:latin typeface="Arial"/>
                <a:ea typeface="Arial"/>
                <a:cs typeface="Arial"/>
                <a:sym typeface="Arial"/>
              </a:rPr>
              <a:t>In 2002</a:t>
            </a:r>
            <a:r>
              <a:rPr lang="en-US" sz="1600">
                <a:solidFill>
                  <a:schemeClr val="dk1"/>
                </a:solidFill>
                <a:latin typeface="Arial"/>
                <a:ea typeface="Arial"/>
                <a:cs typeface="Arial"/>
                <a:sym typeface="Arial"/>
              </a:rPr>
              <a:t>, Linux kernel project started using proprietary version control </a:t>
            </a:r>
            <a:r>
              <a:rPr b="1" lang="en-US" sz="1600">
                <a:solidFill>
                  <a:schemeClr val="dk1"/>
                </a:solidFill>
                <a:latin typeface="Arial"/>
                <a:ea typeface="Arial"/>
                <a:cs typeface="Arial"/>
                <a:sym typeface="Arial"/>
              </a:rPr>
              <a:t>BitKeeper</a:t>
            </a:r>
            <a:endParaRPr sz="1600">
              <a:solidFill>
                <a:schemeClr val="dk1"/>
              </a:solidFill>
              <a:latin typeface="Arial"/>
              <a:ea typeface="Arial"/>
              <a:cs typeface="Arial"/>
              <a:sym typeface="Arial"/>
            </a:endParaRPr>
          </a:p>
          <a:p>
            <a:pPr indent="-171450" lvl="0" marL="285750" marR="0" rtl="0" algn="l">
              <a:lnSpc>
                <a:spcPct val="100000"/>
              </a:lnSpc>
              <a:spcBef>
                <a:spcPts val="55"/>
              </a:spcBef>
              <a:spcAft>
                <a:spcPts val="0"/>
              </a:spcAft>
              <a:buClr>
                <a:srgbClr val="5D5D5D"/>
              </a:buClr>
              <a:buSzPts val="1800"/>
              <a:buFont typeface="Arial"/>
              <a:buNone/>
            </a:pPr>
            <a:r>
              <a:t/>
            </a:r>
            <a:endParaRPr sz="1800">
              <a:solidFill>
                <a:schemeClr val="dk1"/>
              </a:solidFill>
              <a:latin typeface="Arial"/>
              <a:ea typeface="Arial"/>
              <a:cs typeface="Arial"/>
              <a:sym typeface="Arial"/>
            </a:endParaRPr>
          </a:p>
          <a:p>
            <a:pPr indent="-285750" lvl="0" marL="297814" marR="0" rtl="0" algn="l">
              <a:lnSpc>
                <a:spcPct val="100000"/>
              </a:lnSpc>
              <a:spcBef>
                <a:spcPts val="0"/>
              </a:spcBef>
              <a:spcAft>
                <a:spcPts val="0"/>
              </a:spcAft>
              <a:buClr>
                <a:schemeClr val="dk1"/>
              </a:buClr>
              <a:buSzPts val="1387"/>
              <a:buFont typeface="Arial"/>
              <a:buChar char="•"/>
            </a:pPr>
            <a:r>
              <a:rPr b="1" lang="en-US" sz="1600">
                <a:solidFill>
                  <a:schemeClr val="dk1"/>
                </a:solidFill>
                <a:latin typeface="Arial"/>
                <a:ea typeface="Arial"/>
                <a:cs typeface="Arial"/>
                <a:sym typeface="Arial"/>
              </a:rPr>
              <a:t>In 2005, </a:t>
            </a:r>
            <a:r>
              <a:rPr lang="en-US" sz="1600">
                <a:solidFill>
                  <a:schemeClr val="dk1"/>
                </a:solidFill>
                <a:latin typeface="Arial"/>
                <a:ea typeface="Arial"/>
                <a:cs typeface="Arial"/>
                <a:sym typeface="Arial"/>
              </a:rPr>
              <a:t>the relationship between Linux community and BitKeeper broke</a:t>
            </a:r>
            <a:endParaRPr sz="1600">
              <a:solidFill>
                <a:schemeClr val="dk1"/>
              </a:solidFill>
              <a:latin typeface="Arial"/>
              <a:ea typeface="Arial"/>
              <a:cs typeface="Arial"/>
              <a:sym typeface="Arial"/>
            </a:endParaRPr>
          </a:p>
        </p:txBody>
      </p:sp>
      <p:sp>
        <p:nvSpPr>
          <p:cNvPr id="180" name="Google Shape;180;p21"/>
          <p:cNvSpPr/>
          <p:nvPr/>
        </p:nvSpPr>
        <p:spPr>
          <a:xfrm>
            <a:off x="2439923" y="5104891"/>
            <a:ext cx="883920" cy="105156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p21"/>
          <p:cNvSpPr/>
          <p:nvPr/>
        </p:nvSpPr>
        <p:spPr>
          <a:xfrm>
            <a:off x="5564123" y="5287784"/>
            <a:ext cx="2676144" cy="68884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1"/>
          <p:cNvSpPr txBox="1"/>
          <p:nvPr/>
        </p:nvSpPr>
        <p:spPr>
          <a:xfrm>
            <a:off x="4302734" y="5360466"/>
            <a:ext cx="315595" cy="482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000">
                <a:solidFill>
                  <a:srgbClr val="5D5D5D"/>
                </a:solidFill>
                <a:latin typeface="Arial Black"/>
                <a:ea typeface="Arial Black"/>
                <a:cs typeface="Arial Black"/>
                <a:sym typeface="Arial Black"/>
              </a:rPr>
              <a:t>!</a:t>
            </a:r>
            <a:endParaRPr sz="3000">
              <a:solidFill>
                <a:schemeClr val="dk1"/>
              </a:solidFill>
              <a:latin typeface="Arial Black"/>
              <a:ea typeface="Arial Black"/>
              <a:cs typeface="Arial Black"/>
              <a:sym typeface="Arial Black"/>
            </a:endParaRPr>
          </a:p>
        </p:txBody>
      </p:sp>
      <p:sp>
        <p:nvSpPr>
          <p:cNvPr id="183" name="Google Shape;183;p21"/>
          <p:cNvSpPr/>
          <p:nvPr/>
        </p:nvSpPr>
        <p:spPr>
          <a:xfrm>
            <a:off x="4314444" y="5409704"/>
            <a:ext cx="484631" cy="457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4303788" y="1172527"/>
            <a:ext cx="2058035"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Git - History</a:t>
            </a:r>
            <a:endParaRPr sz="3000">
              <a:latin typeface="Arial"/>
              <a:ea typeface="Arial"/>
              <a:cs typeface="Arial"/>
              <a:sym typeface="Arial"/>
            </a:endParaRPr>
          </a:p>
        </p:txBody>
      </p:sp>
      <p:sp>
        <p:nvSpPr>
          <p:cNvPr id="189" name="Google Shape;189;p22"/>
          <p:cNvSpPr txBox="1"/>
          <p:nvPr/>
        </p:nvSpPr>
        <p:spPr>
          <a:xfrm>
            <a:off x="870624" y="2097564"/>
            <a:ext cx="9276676" cy="3221395"/>
          </a:xfrm>
          <a:prstGeom prst="rect">
            <a:avLst/>
          </a:prstGeom>
          <a:noFill/>
          <a:ln>
            <a:noFill/>
          </a:ln>
        </p:spPr>
        <p:txBody>
          <a:bodyPr anchorCtr="0" anchor="t" bIns="0" lIns="0" spcFirstLastPara="1" rIns="0" wrap="square" tIns="12700">
            <a:spAutoFit/>
          </a:bodyPr>
          <a:lstStyle/>
          <a:p>
            <a:pPr indent="-285750" lvl="0" marL="297814" marR="0" rtl="0" algn="l">
              <a:lnSpc>
                <a:spcPct val="100000"/>
              </a:lnSpc>
              <a:spcBef>
                <a:spcPts val="0"/>
              </a:spcBef>
              <a:spcAft>
                <a:spcPts val="0"/>
              </a:spcAft>
              <a:buClr>
                <a:schemeClr val="dk1"/>
              </a:buClr>
              <a:buSzPts val="1560"/>
              <a:buFont typeface="Arial"/>
              <a:buChar char="•"/>
            </a:pPr>
            <a:r>
              <a:rPr lang="en-US" sz="1800">
                <a:solidFill>
                  <a:schemeClr val="dk1"/>
                </a:solidFill>
                <a:latin typeface="Arial"/>
                <a:ea typeface="Arial"/>
                <a:cs typeface="Arial"/>
                <a:sym typeface="Arial"/>
              </a:rPr>
              <a:t>Design goals of Git</a:t>
            </a:r>
            <a:endParaRPr sz="1800">
              <a:solidFill>
                <a:schemeClr val="dk1"/>
              </a:solidFill>
              <a:latin typeface="Arial"/>
              <a:ea typeface="Arial"/>
              <a:cs typeface="Arial"/>
              <a:sym typeface="Arial"/>
            </a:endParaRPr>
          </a:p>
          <a:p>
            <a:pPr indent="-158750" lvl="0" marL="285750" marR="0" rtl="0" algn="l">
              <a:lnSpc>
                <a:spcPct val="100000"/>
              </a:lnSpc>
              <a:spcBef>
                <a:spcPts val="55"/>
              </a:spcBef>
              <a:spcAft>
                <a:spcPts val="0"/>
              </a:spcAft>
              <a:buClr>
                <a:srgbClr val="5D5D5D"/>
              </a:buClr>
              <a:buSzPts val="2000"/>
              <a:buFont typeface="Arial"/>
              <a:buNone/>
            </a:pPr>
            <a:r>
              <a:t/>
            </a:r>
            <a:endParaRPr sz="2000">
              <a:solidFill>
                <a:schemeClr val="dk1"/>
              </a:solidFill>
              <a:latin typeface="Arial"/>
              <a:ea typeface="Arial"/>
              <a:cs typeface="Arial"/>
              <a:sym typeface="Arial"/>
            </a:endParaRPr>
          </a:p>
          <a:p>
            <a:pPr indent="-285749" lvl="1" marL="490219" marR="0" rtl="0" algn="l">
              <a:lnSpc>
                <a:spcPct val="100000"/>
              </a:lnSpc>
              <a:spcBef>
                <a:spcPts val="0"/>
              </a:spcBef>
              <a:spcAft>
                <a:spcPts val="0"/>
              </a:spcAft>
              <a:buClr>
                <a:schemeClr val="dk1"/>
              </a:buClr>
              <a:buSzPts val="1560"/>
              <a:buFont typeface="Arial"/>
              <a:buChar char="•"/>
            </a:pPr>
            <a:r>
              <a:rPr b="0" i="0" lang="en-US" sz="1800" u="none" cap="none" strike="noStrike">
                <a:solidFill>
                  <a:schemeClr val="dk1"/>
                </a:solidFill>
                <a:latin typeface="Arial"/>
                <a:ea typeface="Arial"/>
                <a:cs typeface="Arial"/>
                <a:sym typeface="Arial"/>
              </a:rPr>
              <a:t>Speed</a:t>
            </a:r>
            <a:endParaRPr b="0" i="0" sz="1800" u="none" cap="none" strike="noStrike">
              <a:solidFill>
                <a:schemeClr val="dk1"/>
              </a:solidFill>
              <a:latin typeface="Arial"/>
              <a:ea typeface="Arial"/>
              <a:cs typeface="Arial"/>
              <a:sym typeface="Arial"/>
            </a:endParaRPr>
          </a:p>
          <a:p>
            <a:pPr indent="-158750" lvl="1" marL="742950" marR="0" rtl="0" algn="l">
              <a:lnSpc>
                <a:spcPct val="100000"/>
              </a:lnSpc>
              <a:spcBef>
                <a:spcPts val="55"/>
              </a:spcBef>
              <a:spcAft>
                <a:spcPts val="0"/>
              </a:spcAft>
              <a:buClr>
                <a:srgbClr val="5D5D5D"/>
              </a:buClr>
              <a:buSzPts val="2000"/>
              <a:buFont typeface="Arial"/>
              <a:buNone/>
            </a:pPr>
            <a:r>
              <a:t/>
            </a:r>
            <a:endParaRPr b="0" i="0" sz="2000" u="none" cap="none" strike="noStrike">
              <a:solidFill>
                <a:schemeClr val="dk1"/>
              </a:solidFill>
              <a:latin typeface="Arial"/>
              <a:ea typeface="Arial"/>
              <a:cs typeface="Arial"/>
              <a:sym typeface="Arial"/>
            </a:endParaRPr>
          </a:p>
          <a:p>
            <a:pPr indent="-285749" lvl="1" marL="490219" marR="0" rtl="0" algn="l">
              <a:lnSpc>
                <a:spcPct val="100000"/>
              </a:lnSpc>
              <a:spcBef>
                <a:spcPts val="0"/>
              </a:spcBef>
              <a:spcAft>
                <a:spcPts val="0"/>
              </a:spcAft>
              <a:buClr>
                <a:schemeClr val="dk1"/>
              </a:buClr>
              <a:buSzPts val="1560"/>
              <a:buFont typeface="Arial"/>
              <a:buChar char="•"/>
            </a:pPr>
            <a:r>
              <a:rPr b="0" i="0" lang="en-US" sz="1800" u="none" cap="none" strike="noStrike">
                <a:solidFill>
                  <a:schemeClr val="dk1"/>
                </a:solidFill>
                <a:latin typeface="Arial"/>
                <a:ea typeface="Arial"/>
                <a:cs typeface="Arial"/>
                <a:sym typeface="Arial"/>
              </a:rPr>
              <a:t>Support for non-linear development - Thousands of parallel branches</a:t>
            </a:r>
            <a:endParaRPr b="0" i="0" sz="1800" u="none" cap="none" strike="noStrike">
              <a:solidFill>
                <a:schemeClr val="dk1"/>
              </a:solidFill>
              <a:latin typeface="Arial"/>
              <a:ea typeface="Arial"/>
              <a:cs typeface="Arial"/>
              <a:sym typeface="Arial"/>
            </a:endParaRPr>
          </a:p>
          <a:p>
            <a:pPr indent="-158750" lvl="1" marL="742950" marR="0" rtl="0" algn="l">
              <a:lnSpc>
                <a:spcPct val="100000"/>
              </a:lnSpc>
              <a:spcBef>
                <a:spcPts val="0"/>
              </a:spcBef>
              <a:spcAft>
                <a:spcPts val="0"/>
              </a:spcAft>
              <a:buClr>
                <a:srgbClr val="5D5D5D"/>
              </a:buClr>
              <a:buSzPts val="2000"/>
              <a:buFont typeface="Arial"/>
              <a:buNone/>
            </a:pPr>
            <a:r>
              <a:t/>
            </a:r>
            <a:endParaRPr b="0" i="0" sz="2000" u="none" cap="none" strike="noStrike">
              <a:solidFill>
                <a:schemeClr val="dk1"/>
              </a:solidFill>
              <a:latin typeface="Arial"/>
              <a:ea typeface="Arial"/>
              <a:cs typeface="Arial"/>
              <a:sym typeface="Arial"/>
            </a:endParaRPr>
          </a:p>
          <a:p>
            <a:pPr indent="-285749" lvl="1" marL="490219" marR="0" rtl="0" algn="l">
              <a:lnSpc>
                <a:spcPct val="100000"/>
              </a:lnSpc>
              <a:spcBef>
                <a:spcPts val="0"/>
              </a:spcBef>
              <a:spcAft>
                <a:spcPts val="0"/>
              </a:spcAft>
              <a:buClr>
                <a:schemeClr val="dk1"/>
              </a:buClr>
              <a:buSzPts val="1560"/>
              <a:buFont typeface="Arial"/>
              <a:buChar char="•"/>
            </a:pPr>
            <a:r>
              <a:rPr b="0" i="0" lang="en-US" sz="1800" u="none" cap="none" strike="noStrike">
                <a:solidFill>
                  <a:schemeClr val="dk1"/>
                </a:solidFill>
                <a:latin typeface="Arial"/>
                <a:ea typeface="Arial"/>
                <a:cs typeface="Arial"/>
                <a:sym typeface="Arial"/>
              </a:rPr>
              <a:t>Fully distributed</a:t>
            </a:r>
            <a:endParaRPr b="0" i="0" sz="1800" u="none" cap="none" strike="noStrike">
              <a:solidFill>
                <a:schemeClr val="dk1"/>
              </a:solidFill>
              <a:latin typeface="Arial"/>
              <a:ea typeface="Arial"/>
              <a:cs typeface="Arial"/>
              <a:sym typeface="Arial"/>
            </a:endParaRPr>
          </a:p>
          <a:p>
            <a:pPr indent="-158750" lvl="1" marL="742950" marR="0" rtl="0" algn="l">
              <a:lnSpc>
                <a:spcPct val="100000"/>
              </a:lnSpc>
              <a:spcBef>
                <a:spcPts val="55"/>
              </a:spcBef>
              <a:spcAft>
                <a:spcPts val="0"/>
              </a:spcAft>
              <a:buClr>
                <a:srgbClr val="5D5D5D"/>
              </a:buClr>
              <a:buSzPts val="2000"/>
              <a:buFont typeface="Arial"/>
              <a:buNone/>
            </a:pPr>
            <a:r>
              <a:t/>
            </a:r>
            <a:endParaRPr b="0" i="0" sz="2000" u="none" cap="none" strike="noStrike">
              <a:solidFill>
                <a:schemeClr val="dk1"/>
              </a:solidFill>
              <a:latin typeface="Arial"/>
              <a:ea typeface="Arial"/>
              <a:cs typeface="Arial"/>
              <a:sym typeface="Arial"/>
            </a:endParaRPr>
          </a:p>
          <a:p>
            <a:pPr indent="-285749" lvl="1" marL="490219" marR="0" rtl="0" algn="l">
              <a:lnSpc>
                <a:spcPct val="100000"/>
              </a:lnSpc>
              <a:spcBef>
                <a:spcPts val="0"/>
              </a:spcBef>
              <a:spcAft>
                <a:spcPts val="0"/>
              </a:spcAft>
              <a:buClr>
                <a:schemeClr val="dk1"/>
              </a:buClr>
              <a:buSzPts val="1560"/>
              <a:buFont typeface="Arial"/>
              <a:buChar char="•"/>
            </a:pPr>
            <a:r>
              <a:rPr b="0" i="0" lang="en-US" sz="1800" u="none" cap="none" strike="noStrike">
                <a:solidFill>
                  <a:schemeClr val="dk1"/>
                </a:solidFill>
                <a:latin typeface="Arial"/>
                <a:ea typeface="Arial"/>
                <a:cs typeface="Arial"/>
                <a:sym typeface="Arial"/>
              </a:rPr>
              <a:t>Ability to handle large project like Linux Kernel efﬁciently</a:t>
            </a:r>
            <a:endParaRPr b="0" i="0" sz="1800" u="none" cap="none" strike="noStrike">
              <a:solidFill>
                <a:schemeClr val="dk1"/>
              </a:solidFill>
              <a:latin typeface="Arial"/>
              <a:ea typeface="Arial"/>
              <a:cs typeface="Arial"/>
              <a:sym typeface="Arial"/>
            </a:endParaRPr>
          </a:p>
          <a:p>
            <a:pPr indent="-171450" lvl="1" marL="742950" marR="0" rtl="0" algn="l">
              <a:lnSpc>
                <a:spcPct val="100000"/>
              </a:lnSpc>
              <a:spcBef>
                <a:spcPts val="15"/>
              </a:spcBef>
              <a:spcAft>
                <a:spcPts val="0"/>
              </a:spcAft>
              <a:buClr>
                <a:srgbClr val="5D5D5D"/>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97814" marR="0" rtl="0" algn="l">
              <a:lnSpc>
                <a:spcPct val="100000"/>
              </a:lnSpc>
              <a:spcBef>
                <a:spcPts val="5"/>
              </a:spcBef>
              <a:spcAft>
                <a:spcPts val="0"/>
              </a:spcAft>
              <a:buClr>
                <a:schemeClr val="dk1"/>
              </a:buClr>
              <a:buSzPts val="1560"/>
              <a:buFont typeface="Arial"/>
              <a:buChar char="•"/>
            </a:pPr>
            <a:r>
              <a:rPr b="1" lang="en-US" sz="1800">
                <a:solidFill>
                  <a:schemeClr val="dk1"/>
                </a:solidFill>
                <a:latin typeface="Arial"/>
                <a:ea typeface="Arial"/>
                <a:cs typeface="Arial"/>
                <a:sym typeface="Arial"/>
              </a:rPr>
              <a:t>In 2005, </a:t>
            </a:r>
            <a:r>
              <a:rPr lang="en-US" sz="1800">
                <a:solidFill>
                  <a:schemeClr val="dk1"/>
                </a:solidFill>
                <a:latin typeface="Arial"/>
                <a:ea typeface="Arial"/>
                <a:cs typeface="Arial"/>
                <a:sym typeface="Arial"/>
              </a:rPr>
              <a:t>Linus Torvalds, the creator of Linux, developed Git</a:t>
            </a:r>
            <a:endParaRPr sz="1800">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3057791" y="1172527"/>
            <a:ext cx="4556125"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Version Control Centralized</a:t>
            </a:r>
            <a:endParaRPr sz="3000">
              <a:latin typeface="Arial"/>
              <a:ea typeface="Arial"/>
              <a:cs typeface="Arial"/>
              <a:sym typeface="Arial"/>
            </a:endParaRPr>
          </a:p>
        </p:txBody>
      </p:sp>
      <p:grpSp>
        <p:nvGrpSpPr>
          <p:cNvPr id="195" name="Google Shape;195;p23"/>
          <p:cNvGrpSpPr/>
          <p:nvPr/>
        </p:nvGrpSpPr>
        <p:grpSpPr>
          <a:xfrm>
            <a:off x="1677263" y="2411172"/>
            <a:ext cx="6900240" cy="2776295"/>
            <a:chOff x="1677263" y="2411172"/>
            <a:chExt cx="6900240" cy="2776295"/>
          </a:xfrm>
        </p:grpSpPr>
        <p:sp>
          <p:nvSpPr>
            <p:cNvPr id="196" name="Google Shape;196;p23"/>
            <p:cNvSpPr/>
            <p:nvPr/>
          </p:nvSpPr>
          <p:spPr>
            <a:xfrm>
              <a:off x="4733213" y="2411172"/>
              <a:ext cx="700058" cy="87690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23"/>
            <p:cNvSpPr/>
            <p:nvPr/>
          </p:nvSpPr>
          <p:spPr>
            <a:xfrm>
              <a:off x="1677263" y="2458327"/>
              <a:ext cx="829917" cy="87690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23"/>
            <p:cNvSpPr/>
            <p:nvPr/>
          </p:nvSpPr>
          <p:spPr>
            <a:xfrm>
              <a:off x="2507208" y="2851708"/>
              <a:ext cx="2129790" cy="45720"/>
            </a:xfrm>
            <a:custGeom>
              <a:rect b="b" l="l" r="r" t="t"/>
              <a:pathLst>
                <a:path extrusionOk="0" h="45719" w="2129790">
                  <a:moveTo>
                    <a:pt x="0" y="45106"/>
                  </a:moveTo>
                  <a:lnTo>
                    <a:pt x="2129492" y="0"/>
                  </a:lnTo>
                </a:path>
              </a:pathLst>
            </a:custGeom>
            <a:noFill/>
            <a:ln cap="flat" cmpd="sng" w="16075">
              <a:solidFill>
                <a:srgbClr val="5D5D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23"/>
            <p:cNvSpPr/>
            <p:nvPr/>
          </p:nvSpPr>
          <p:spPr>
            <a:xfrm>
              <a:off x="4625339" y="2815856"/>
              <a:ext cx="94487" cy="7315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23"/>
            <p:cNvSpPr/>
            <p:nvPr/>
          </p:nvSpPr>
          <p:spPr>
            <a:xfrm>
              <a:off x="4784445" y="4439276"/>
              <a:ext cx="597592" cy="748191"/>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23"/>
            <p:cNvSpPr/>
            <p:nvPr/>
          </p:nvSpPr>
          <p:spPr>
            <a:xfrm>
              <a:off x="5083225" y="3384638"/>
              <a:ext cx="0" cy="1054735"/>
            </a:xfrm>
            <a:custGeom>
              <a:rect b="b" l="l" r="r" t="t"/>
              <a:pathLst>
                <a:path extrusionOk="0" h="1054735" w="120000">
                  <a:moveTo>
                    <a:pt x="0" y="1054638"/>
                  </a:moveTo>
                  <a:lnTo>
                    <a:pt x="0" y="0"/>
                  </a:lnTo>
                </a:path>
              </a:pathLst>
            </a:custGeom>
            <a:noFill/>
            <a:ln cap="flat" cmpd="sng" w="16075">
              <a:solidFill>
                <a:srgbClr val="5D5D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23"/>
            <p:cNvSpPr/>
            <p:nvPr/>
          </p:nvSpPr>
          <p:spPr>
            <a:xfrm>
              <a:off x="5045964" y="3303536"/>
              <a:ext cx="73151" cy="91439"/>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23"/>
            <p:cNvSpPr/>
            <p:nvPr/>
          </p:nvSpPr>
          <p:spPr>
            <a:xfrm>
              <a:off x="7877479" y="2458326"/>
              <a:ext cx="700024" cy="78259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23"/>
            <p:cNvSpPr/>
            <p:nvPr/>
          </p:nvSpPr>
          <p:spPr>
            <a:xfrm>
              <a:off x="5529859" y="2849600"/>
              <a:ext cx="2348230" cy="0"/>
            </a:xfrm>
            <a:custGeom>
              <a:rect b="b" l="l" r="r" t="t"/>
              <a:pathLst>
                <a:path extrusionOk="0" h="120000" w="2348229">
                  <a:moveTo>
                    <a:pt x="2347624" y="0"/>
                  </a:moveTo>
                  <a:lnTo>
                    <a:pt x="0" y="0"/>
                  </a:lnTo>
                </a:path>
              </a:pathLst>
            </a:custGeom>
            <a:noFill/>
            <a:ln cap="flat" cmpd="sng" w="16075">
              <a:solidFill>
                <a:srgbClr val="5D5D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23"/>
            <p:cNvSpPr/>
            <p:nvPr/>
          </p:nvSpPr>
          <p:spPr>
            <a:xfrm>
              <a:off x="5448300" y="2812808"/>
              <a:ext cx="91439" cy="73151"/>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6" name="Google Shape;206;p23"/>
          <p:cNvSpPr txBox="1"/>
          <p:nvPr/>
        </p:nvSpPr>
        <p:spPr>
          <a:xfrm>
            <a:off x="2632913" y="3030252"/>
            <a:ext cx="1684020" cy="7112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500">
                <a:solidFill>
                  <a:schemeClr val="dk1"/>
                </a:solidFill>
                <a:latin typeface="Arial"/>
                <a:ea typeface="Arial"/>
                <a:cs typeface="Arial"/>
                <a:sym typeface="Arial"/>
              </a:rPr>
              <a:t>All changes must be  pushed to central  server</a:t>
            </a:r>
            <a:endParaRPr sz="1500">
              <a:solidFill>
                <a:schemeClr val="dk1"/>
              </a:solidFill>
              <a:latin typeface="Arial"/>
              <a:ea typeface="Arial"/>
              <a:cs typeface="Arial"/>
              <a:sym typeface="Arial"/>
            </a:endParaRPr>
          </a:p>
        </p:txBody>
      </p:sp>
      <p:sp>
        <p:nvSpPr>
          <p:cNvPr id="207" name="Google Shape;207;p23"/>
          <p:cNvSpPr txBox="1"/>
          <p:nvPr/>
        </p:nvSpPr>
        <p:spPr>
          <a:xfrm>
            <a:off x="1092857" y="4301268"/>
            <a:ext cx="1314450" cy="1320800"/>
          </a:xfrm>
          <a:prstGeom prst="rect">
            <a:avLst/>
          </a:prstGeom>
          <a:noFill/>
          <a:ln>
            <a:noFill/>
          </a:ln>
        </p:spPr>
        <p:txBody>
          <a:bodyPr anchorCtr="0" anchor="t" bIns="0" lIns="0" spcFirstLastPara="1" rIns="0" wrap="square" tIns="12700">
            <a:spAutoFit/>
          </a:bodyPr>
          <a:lstStyle/>
          <a:p>
            <a:pPr indent="0" lvl="0" marL="32384" marR="0" rtl="0" algn="l">
              <a:lnSpc>
                <a:spcPct val="100000"/>
              </a:lnSpc>
              <a:spcBef>
                <a:spcPts val="0"/>
              </a:spcBef>
              <a:spcAft>
                <a:spcPts val="0"/>
              </a:spcAft>
              <a:buNone/>
            </a:pPr>
            <a:r>
              <a:rPr lang="en-US" sz="1500">
                <a:solidFill>
                  <a:schemeClr val="dk1"/>
                </a:solidFill>
                <a:latin typeface="Arial"/>
                <a:ea typeface="Arial"/>
                <a:cs typeface="Arial"/>
                <a:sym typeface="Arial"/>
              </a:rPr>
              <a:t>Challenges</a:t>
            </a:r>
            <a:endParaRPr sz="15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700">
              <a:solidFill>
                <a:schemeClr val="dk1"/>
              </a:solidFill>
              <a:latin typeface="Arial"/>
              <a:ea typeface="Arial"/>
              <a:cs typeface="Arial"/>
              <a:sym typeface="Arial"/>
            </a:endParaRPr>
          </a:p>
          <a:p>
            <a:pPr indent="0" lvl="0" marL="0" marR="0" rtl="0" algn="l">
              <a:lnSpc>
                <a:spcPct val="100000"/>
              </a:lnSpc>
              <a:spcBef>
                <a:spcPts val="50"/>
              </a:spcBef>
              <a:spcAft>
                <a:spcPts val="0"/>
              </a:spcAft>
              <a:buNone/>
            </a:pPr>
            <a:r>
              <a:t/>
            </a:r>
            <a:endParaRPr sz="1550">
              <a:solidFill>
                <a:schemeClr val="dk1"/>
              </a:solidFill>
              <a:latin typeface="Arial"/>
              <a:ea typeface="Arial"/>
              <a:cs typeface="Arial"/>
              <a:sym typeface="Arial"/>
            </a:endParaRPr>
          </a:p>
          <a:p>
            <a:pPr indent="-117475" lvl="0" marL="129539" marR="0" rtl="0" algn="l">
              <a:lnSpc>
                <a:spcPct val="100000"/>
              </a:lnSpc>
              <a:spcBef>
                <a:spcPts val="5"/>
              </a:spcBef>
              <a:spcAft>
                <a:spcPts val="0"/>
              </a:spcAft>
              <a:buClr>
                <a:schemeClr val="dk1"/>
              </a:buClr>
              <a:buSzPts val="1300"/>
              <a:buFont typeface="Arial"/>
              <a:buChar char="●"/>
            </a:pPr>
            <a:r>
              <a:rPr lang="en-US" sz="1500">
                <a:solidFill>
                  <a:schemeClr val="dk1"/>
                </a:solidFill>
                <a:latin typeface="Arial"/>
                <a:ea typeface="Arial"/>
                <a:cs typeface="Arial"/>
                <a:sym typeface="Arial"/>
              </a:rPr>
              <a:t>Speed</a:t>
            </a:r>
            <a:endParaRPr sz="1500">
              <a:solidFill>
                <a:schemeClr val="dk1"/>
              </a:solidFill>
              <a:latin typeface="Arial"/>
              <a:ea typeface="Arial"/>
              <a:cs typeface="Arial"/>
              <a:sym typeface="Arial"/>
            </a:endParaRPr>
          </a:p>
          <a:p>
            <a:pPr indent="-117475" lvl="0" marL="129539" marR="0" rtl="0" algn="l">
              <a:lnSpc>
                <a:spcPct val="100000"/>
              </a:lnSpc>
              <a:spcBef>
                <a:spcPts val="1005"/>
              </a:spcBef>
              <a:spcAft>
                <a:spcPts val="0"/>
              </a:spcAft>
              <a:buClr>
                <a:schemeClr val="dk1"/>
              </a:buClr>
              <a:buSzPts val="1300"/>
              <a:buFont typeface="Arial"/>
              <a:buChar char="●"/>
            </a:pPr>
            <a:r>
              <a:rPr lang="en-US" sz="1500">
                <a:solidFill>
                  <a:schemeClr val="dk1"/>
                </a:solidFill>
                <a:latin typeface="Arial"/>
                <a:ea typeface="Arial"/>
                <a:cs typeface="Arial"/>
                <a:sym typeface="Arial"/>
              </a:rPr>
              <a:t>Ofﬂine Access</a:t>
            </a:r>
            <a:endParaRPr sz="1500">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2972625" y="1172527"/>
            <a:ext cx="4712970"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Version Control -Distributed</a:t>
            </a:r>
            <a:endParaRPr sz="3000">
              <a:latin typeface="Arial"/>
              <a:ea typeface="Arial"/>
              <a:cs typeface="Arial"/>
              <a:sym typeface="Arial"/>
            </a:endParaRPr>
          </a:p>
        </p:txBody>
      </p:sp>
      <p:grpSp>
        <p:nvGrpSpPr>
          <p:cNvPr id="213" name="Google Shape;213;p24"/>
          <p:cNvGrpSpPr/>
          <p:nvPr/>
        </p:nvGrpSpPr>
        <p:grpSpPr>
          <a:xfrm>
            <a:off x="1677263" y="2411172"/>
            <a:ext cx="7358888" cy="2999129"/>
            <a:chOff x="1677263" y="2411172"/>
            <a:chExt cx="7358888" cy="2999129"/>
          </a:xfrm>
        </p:grpSpPr>
        <p:sp>
          <p:nvSpPr>
            <p:cNvPr id="214" name="Google Shape;214;p24"/>
            <p:cNvSpPr/>
            <p:nvPr/>
          </p:nvSpPr>
          <p:spPr>
            <a:xfrm>
              <a:off x="4733213" y="2411172"/>
              <a:ext cx="700058" cy="87690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24"/>
            <p:cNvSpPr/>
            <p:nvPr/>
          </p:nvSpPr>
          <p:spPr>
            <a:xfrm>
              <a:off x="1677263" y="2458327"/>
              <a:ext cx="829917" cy="87690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24"/>
            <p:cNvSpPr/>
            <p:nvPr/>
          </p:nvSpPr>
          <p:spPr>
            <a:xfrm>
              <a:off x="2562301" y="2851708"/>
              <a:ext cx="2074545" cy="44450"/>
            </a:xfrm>
            <a:custGeom>
              <a:rect b="b" l="l" r="r" t="t"/>
              <a:pathLst>
                <a:path extrusionOk="0" h="44450" w="2074545">
                  <a:moveTo>
                    <a:pt x="0" y="43908"/>
                  </a:moveTo>
                  <a:lnTo>
                    <a:pt x="2074398" y="0"/>
                  </a:lnTo>
                </a:path>
              </a:pathLst>
            </a:custGeom>
            <a:noFill/>
            <a:ln cap="flat" cmpd="sng" w="16075">
              <a:solidFill>
                <a:srgbClr val="5D5D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24"/>
            <p:cNvSpPr/>
            <p:nvPr/>
          </p:nvSpPr>
          <p:spPr>
            <a:xfrm>
              <a:off x="2530703" y="2877121"/>
              <a:ext cx="50165" cy="36830"/>
            </a:xfrm>
            <a:custGeom>
              <a:rect b="b" l="l" r="r" t="t"/>
              <a:pathLst>
                <a:path extrusionOk="0" h="36830" w="50164">
                  <a:moveTo>
                    <a:pt x="49326" y="0"/>
                  </a:moveTo>
                  <a:lnTo>
                    <a:pt x="0" y="19164"/>
                  </a:lnTo>
                  <a:lnTo>
                    <a:pt x="50088" y="36207"/>
                  </a:lnTo>
                  <a:lnTo>
                    <a:pt x="31597" y="18491"/>
                  </a:lnTo>
                  <a:lnTo>
                    <a:pt x="49326" y="0"/>
                  </a:lnTo>
                  <a:close/>
                </a:path>
              </a:pathLst>
            </a:custGeom>
            <a:solidFill>
              <a:srgbClr val="5D5D5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24"/>
            <p:cNvSpPr/>
            <p:nvPr/>
          </p:nvSpPr>
          <p:spPr>
            <a:xfrm>
              <a:off x="2530703" y="2877121"/>
              <a:ext cx="50165" cy="36830"/>
            </a:xfrm>
            <a:custGeom>
              <a:rect b="b" l="l" r="r" t="t"/>
              <a:pathLst>
                <a:path extrusionOk="0" h="36830" w="50164">
                  <a:moveTo>
                    <a:pt x="31596" y="18492"/>
                  </a:moveTo>
                  <a:lnTo>
                    <a:pt x="49320" y="0"/>
                  </a:lnTo>
                  <a:lnTo>
                    <a:pt x="0" y="19164"/>
                  </a:lnTo>
                  <a:lnTo>
                    <a:pt x="50078" y="36213"/>
                  </a:lnTo>
                  <a:lnTo>
                    <a:pt x="31596" y="18492"/>
                  </a:lnTo>
                  <a:close/>
                </a:path>
              </a:pathLst>
            </a:custGeom>
            <a:noFill/>
            <a:ln cap="flat" cmpd="sng" w="16075">
              <a:solidFill>
                <a:srgbClr val="5D5D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24"/>
            <p:cNvSpPr/>
            <p:nvPr/>
          </p:nvSpPr>
          <p:spPr>
            <a:xfrm>
              <a:off x="4625339" y="2815856"/>
              <a:ext cx="94487" cy="7315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24"/>
            <p:cNvSpPr/>
            <p:nvPr/>
          </p:nvSpPr>
          <p:spPr>
            <a:xfrm>
              <a:off x="4784445" y="4439276"/>
              <a:ext cx="597592" cy="748191"/>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24"/>
            <p:cNvSpPr/>
            <p:nvPr/>
          </p:nvSpPr>
          <p:spPr>
            <a:xfrm>
              <a:off x="5083225" y="3384638"/>
              <a:ext cx="0" cy="999490"/>
            </a:xfrm>
            <a:custGeom>
              <a:rect b="b" l="l" r="r" t="t"/>
              <a:pathLst>
                <a:path extrusionOk="0" h="999489" w="120000">
                  <a:moveTo>
                    <a:pt x="0" y="999457"/>
                  </a:moveTo>
                  <a:lnTo>
                    <a:pt x="0" y="0"/>
                  </a:lnTo>
                </a:path>
              </a:pathLst>
            </a:custGeom>
            <a:noFill/>
            <a:ln cap="flat" cmpd="sng" w="16075">
              <a:solidFill>
                <a:srgbClr val="5D5D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24"/>
            <p:cNvSpPr/>
            <p:nvPr/>
          </p:nvSpPr>
          <p:spPr>
            <a:xfrm>
              <a:off x="5065166" y="4366043"/>
              <a:ext cx="36195" cy="50165"/>
            </a:xfrm>
            <a:custGeom>
              <a:rect b="b" l="l" r="r" t="t"/>
              <a:pathLst>
                <a:path extrusionOk="0" h="50164" w="36195">
                  <a:moveTo>
                    <a:pt x="36169" y="0"/>
                  </a:moveTo>
                  <a:lnTo>
                    <a:pt x="18059" y="18046"/>
                  </a:lnTo>
                  <a:lnTo>
                    <a:pt x="0" y="0"/>
                  </a:lnTo>
                  <a:lnTo>
                    <a:pt x="18059" y="49669"/>
                  </a:lnTo>
                  <a:lnTo>
                    <a:pt x="29591" y="18046"/>
                  </a:lnTo>
                  <a:lnTo>
                    <a:pt x="36169" y="0"/>
                  </a:lnTo>
                  <a:close/>
                </a:path>
              </a:pathLst>
            </a:custGeom>
            <a:solidFill>
              <a:srgbClr val="5D5D5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24"/>
            <p:cNvSpPr/>
            <p:nvPr/>
          </p:nvSpPr>
          <p:spPr>
            <a:xfrm>
              <a:off x="5065166" y="4366043"/>
              <a:ext cx="36195" cy="50165"/>
            </a:xfrm>
            <a:custGeom>
              <a:rect b="b" l="l" r="r" t="t"/>
              <a:pathLst>
                <a:path extrusionOk="0" h="50164" w="36195">
                  <a:moveTo>
                    <a:pt x="18054" y="18051"/>
                  </a:moveTo>
                  <a:lnTo>
                    <a:pt x="0" y="0"/>
                  </a:lnTo>
                  <a:lnTo>
                    <a:pt x="18054" y="49678"/>
                  </a:lnTo>
                  <a:lnTo>
                    <a:pt x="36170" y="0"/>
                  </a:lnTo>
                  <a:lnTo>
                    <a:pt x="18054" y="18051"/>
                  </a:lnTo>
                  <a:close/>
                </a:path>
              </a:pathLst>
            </a:custGeom>
            <a:noFill/>
            <a:ln cap="flat" cmpd="sng" w="16075">
              <a:solidFill>
                <a:srgbClr val="5D5D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24"/>
            <p:cNvSpPr/>
            <p:nvPr/>
          </p:nvSpPr>
          <p:spPr>
            <a:xfrm>
              <a:off x="5045964" y="3303536"/>
              <a:ext cx="73151" cy="91439"/>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24"/>
            <p:cNvSpPr/>
            <p:nvPr/>
          </p:nvSpPr>
          <p:spPr>
            <a:xfrm>
              <a:off x="7877479" y="2458326"/>
              <a:ext cx="700024" cy="78259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24"/>
            <p:cNvSpPr/>
            <p:nvPr/>
          </p:nvSpPr>
          <p:spPr>
            <a:xfrm>
              <a:off x="5529859" y="2849600"/>
              <a:ext cx="2251075" cy="0"/>
            </a:xfrm>
            <a:custGeom>
              <a:rect b="b" l="l" r="r" t="t"/>
              <a:pathLst>
                <a:path extrusionOk="0" h="120000" w="2251075">
                  <a:moveTo>
                    <a:pt x="2251065" y="0"/>
                  </a:moveTo>
                  <a:lnTo>
                    <a:pt x="0" y="0"/>
                  </a:lnTo>
                </a:path>
              </a:pathLst>
            </a:custGeom>
            <a:noFill/>
            <a:ln cap="flat" cmpd="sng" w="16075">
              <a:solidFill>
                <a:srgbClr val="5D5D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24"/>
            <p:cNvSpPr/>
            <p:nvPr/>
          </p:nvSpPr>
          <p:spPr>
            <a:xfrm>
              <a:off x="7770876" y="2812808"/>
              <a:ext cx="91440" cy="73151"/>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24"/>
            <p:cNvSpPr/>
            <p:nvPr/>
          </p:nvSpPr>
          <p:spPr>
            <a:xfrm>
              <a:off x="5448300" y="2812808"/>
              <a:ext cx="91439" cy="73151"/>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24"/>
            <p:cNvSpPr/>
            <p:nvPr/>
          </p:nvSpPr>
          <p:spPr>
            <a:xfrm>
              <a:off x="2507208" y="3208558"/>
              <a:ext cx="458608" cy="437217"/>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 name="Google Shape;230;p24"/>
            <p:cNvSpPr/>
            <p:nvPr/>
          </p:nvSpPr>
          <p:spPr>
            <a:xfrm>
              <a:off x="5340350" y="4973067"/>
              <a:ext cx="458617" cy="437234"/>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24"/>
            <p:cNvSpPr/>
            <p:nvPr/>
          </p:nvSpPr>
          <p:spPr>
            <a:xfrm>
              <a:off x="8577516" y="3106546"/>
              <a:ext cx="458635" cy="437222"/>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2" name="Google Shape;232;p24"/>
          <p:cNvSpPr txBox="1"/>
          <p:nvPr/>
        </p:nvSpPr>
        <p:spPr>
          <a:xfrm>
            <a:off x="505515" y="5867927"/>
            <a:ext cx="944244"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chemeClr val="dk1"/>
                </a:solidFill>
                <a:latin typeface="Arial"/>
                <a:ea typeface="Arial"/>
                <a:cs typeface="Arial"/>
                <a:sym typeface="Arial"/>
              </a:rPr>
              <a:t>Distributed</a:t>
            </a:r>
            <a:endParaRPr sz="1500">
              <a:solidFill>
                <a:schemeClr val="dk1"/>
              </a:solidFill>
              <a:latin typeface="Arial"/>
              <a:ea typeface="Arial"/>
              <a:cs typeface="Arial"/>
              <a:sym typeface="Arial"/>
            </a:endParaRPr>
          </a:p>
        </p:txBody>
      </p:sp>
      <p:sp>
        <p:nvSpPr>
          <p:cNvPr id="233" name="Google Shape;233;p24"/>
          <p:cNvSpPr txBox="1"/>
          <p:nvPr/>
        </p:nvSpPr>
        <p:spPr>
          <a:xfrm>
            <a:off x="2800616" y="2539524"/>
            <a:ext cx="891540"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chemeClr val="dk1"/>
                </a:solidFill>
                <a:latin typeface="Arial"/>
                <a:ea typeface="Arial"/>
                <a:cs typeface="Arial"/>
                <a:sym typeface="Arial"/>
              </a:rPr>
              <a:t>Push / Pull</a:t>
            </a:r>
            <a:endParaRPr sz="1500">
              <a:solidFill>
                <a:schemeClr val="dk1"/>
              </a:solidFill>
              <a:latin typeface="Arial"/>
              <a:ea typeface="Arial"/>
              <a:cs typeface="Arial"/>
              <a:sym typeface="Arial"/>
            </a:endParaRPr>
          </a:p>
        </p:txBody>
      </p:sp>
      <p:sp>
        <p:nvSpPr>
          <p:cNvPr id="234" name="Google Shape;234;p24"/>
          <p:cNvSpPr txBox="1"/>
          <p:nvPr/>
        </p:nvSpPr>
        <p:spPr>
          <a:xfrm>
            <a:off x="1644040" y="3365532"/>
            <a:ext cx="773430" cy="4826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500">
                <a:solidFill>
                  <a:schemeClr val="dk1"/>
                </a:solidFill>
                <a:latin typeface="Arial"/>
                <a:ea typeface="Arial"/>
                <a:cs typeface="Arial"/>
                <a:sym typeface="Arial"/>
              </a:rPr>
              <a:t>Local  Commits</a:t>
            </a:r>
            <a:endParaRPr sz="1500">
              <a:solidFill>
                <a:schemeClr val="dk1"/>
              </a:solidFill>
              <a:latin typeface="Arial"/>
              <a:ea typeface="Arial"/>
              <a:cs typeface="Arial"/>
              <a:sym typeface="Arial"/>
            </a:endParaRPr>
          </a:p>
        </p:txBody>
      </p:sp>
      <p:sp>
        <p:nvSpPr>
          <p:cNvPr id="235" name="Google Shape;235;p24"/>
          <p:cNvSpPr txBox="1"/>
          <p:nvPr/>
        </p:nvSpPr>
        <p:spPr>
          <a:xfrm>
            <a:off x="6436334" y="3944615"/>
            <a:ext cx="2122805" cy="1787525"/>
          </a:xfrm>
          <a:prstGeom prst="rect">
            <a:avLst/>
          </a:prstGeom>
          <a:noFill/>
          <a:ln>
            <a:noFill/>
          </a:ln>
        </p:spPr>
        <p:txBody>
          <a:bodyPr anchorCtr="0" anchor="t" bIns="0" lIns="0" spcFirstLastPara="1" rIns="0" wrap="square" tIns="137775">
            <a:spAutoFit/>
          </a:bodyPr>
          <a:lstStyle/>
          <a:p>
            <a:pPr indent="0" lvl="0" marL="12700" marR="0" rtl="0" algn="l">
              <a:lnSpc>
                <a:spcPct val="100000"/>
              </a:lnSpc>
              <a:spcBef>
                <a:spcPts val="0"/>
              </a:spcBef>
              <a:spcAft>
                <a:spcPts val="0"/>
              </a:spcAft>
              <a:buNone/>
            </a:pPr>
            <a:r>
              <a:rPr lang="en-US" sz="1500">
                <a:solidFill>
                  <a:schemeClr val="dk1"/>
                </a:solidFill>
                <a:latin typeface="Arial"/>
                <a:ea typeface="Arial"/>
                <a:cs typeface="Arial"/>
                <a:sym typeface="Arial"/>
              </a:rPr>
              <a:t>Advantages</a:t>
            </a:r>
            <a:endParaRPr sz="1500">
              <a:solidFill>
                <a:schemeClr val="dk1"/>
              </a:solidFill>
              <a:latin typeface="Arial"/>
              <a:ea typeface="Arial"/>
              <a:cs typeface="Arial"/>
              <a:sym typeface="Arial"/>
            </a:endParaRPr>
          </a:p>
          <a:p>
            <a:pPr indent="-214629" lvl="0" marL="398145" marR="0" rtl="0" algn="l">
              <a:lnSpc>
                <a:spcPct val="100000"/>
              </a:lnSpc>
              <a:spcBef>
                <a:spcPts val="980"/>
              </a:spcBef>
              <a:spcAft>
                <a:spcPts val="0"/>
              </a:spcAft>
              <a:buClr>
                <a:srgbClr val="585858"/>
              </a:buClr>
              <a:buSzPts val="1500"/>
              <a:buFont typeface="Arial"/>
              <a:buChar char="●"/>
            </a:pPr>
            <a:r>
              <a:rPr lang="en-US" sz="1500">
                <a:solidFill>
                  <a:srgbClr val="323232"/>
                </a:solidFill>
                <a:latin typeface="Arial"/>
                <a:ea typeface="Arial"/>
                <a:cs typeface="Arial"/>
                <a:sym typeface="Arial"/>
              </a:rPr>
              <a:t>Fast</a:t>
            </a:r>
            <a:endParaRPr sz="1500">
              <a:solidFill>
                <a:schemeClr val="dk1"/>
              </a:solidFill>
              <a:latin typeface="Arial"/>
              <a:ea typeface="Arial"/>
              <a:cs typeface="Arial"/>
              <a:sym typeface="Arial"/>
            </a:endParaRPr>
          </a:p>
          <a:p>
            <a:pPr indent="-118745" lvl="0" marL="302260" marR="0" rtl="0" algn="l">
              <a:lnSpc>
                <a:spcPct val="100000"/>
              </a:lnSpc>
              <a:spcBef>
                <a:spcPts val="315"/>
              </a:spcBef>
              <a:spcAft>
                <a:spcPts val="0"/>
              </a:spcAft>
              <a:buClr>
                <a:srgbClr val="323232"/>
              </a:buClr>
              <a:buSzPts val="1300"/>
              <a:buFont typeface="Arial"/>
              <a:buChar char="●"/>
            </a:pPr>
            <a:r>
              <a:rPr lang="en-US" sz="1500">
                <a:solidFill>
                  <a:srgbClr val="323232"/>
                </a:solidFill>
                <a:latin typeface="Arial"/>
                <a:ea typeface="Arial"/>
                <a:cs typeface="Arial"/>
                <a:sym typeface="Arial"/>
              </a:rPr>
              <a:t>Distributed</a:t>
            </a:r>
            <a:endParaRPr sz="1500">
              <a:solidFill>
                <a:schemeClr val="dk1"/>
              </a:solidFill>
              <a:latin typeface="Arial"/>
              <a:ea typeface="Arial"/>
              <a:cs typeface="Arial"/>
              <a:sym typeface="Arial"/>
            </a:endParaRPr>
          </a:p>
          <a:p>
            <a:pPr indent="-118745" lvl="0" marL="302260" marR="0" rtl="0" algn="l">
              <a:lnSpc>
                <a:spcPct val="100000"/>
              </a:lnSpc>
              <a:spcBef>
                <a:spcPts val="190"/>
              </a:spcBef>
              <a:spcAft>
                <a:spcPts val="0"/>
              </a:spcAft>
              <a:buClr>
                <a:srgbClr val="323232"/>
              </a:buClr>
              <a:buSzPts val="1300"/>
              <a:buFont typeface="Arial"/>
              <a:buChar char="●"/>
            </a:pPr>
            <a:r>
              <a:rPr lang="en-US" sz="1500">
                <a:solidFill>
                  <a:srgbClr val="323232"/>
                </a:solidFill>
                <a:latin typeface="Arial"/>
                <a:ea typeface="Arial"/>
                <a:cs typeface="Arial"/>
                <a:sym typeface="Arial"/>
              </a:rPr>
              <a:t>Data Integrity</a:t>
            </a:r>
            <a:endParaRPr sz="1500">
              <a:solidFill>
                <a:schemeClr val="dk1"/>
              </a:solidFill>
              <a:latin typeface="Arial"/>
              <a:ea typeface="Arial"/>
              <a:cs typeface="Arial"/>
              <a:sym typeface="Arial"/>
            </a:endParaRPr>
          </a:p>
          <a:p>
            <a:pPr indent="-118745" lvl="0" marL="302260" marR="0" rtl="0" algn="l">
              <a:lnSpc>
                <a:spcPct val="100000"/>
              </a:lnSpc>
              <a:spcBef>
                <a:spcPts val="315"/>
              </a:spcBef>
              <a:spcAft>
                <a:spcPts val="0"/>
              </a:spcAft>
              <a:buClr>
                <a:srgbClr val="323232"/>
              </a:buClr>
              <a:buSzPts val="1300"/>
              <a:buFont typeface="Arial"/>
              <a:buChar char="●"/>
            </a:pPr>
            <a:r>
              <a:rPr lang="en-US" sz="1500">
                <a:solidFill>
                  <a:srgbClr val="323232"/>
                </a:solidFill>
                <a:latin typeface="Arial"/>
                <a:ea typeface="Arial"/>
                <a:cs typeface="Arial"/>
                <a:sym typeface="Arial"/>
              </a:rPr>
              <a:t>Staging area</a:t>
            </a:r>
            <a:endParaRPr sz="1500">
              <a:solidFill>
                <a:schemeClr val="dk1"/>
              </a:solidFill>
              <a:latin typeface="Arial"/>
              <a:ea typeface="Arial"/>
              <a:cs typeface="Arial"/>
              <a:sym typeface="Arial"/>
            </a:endParaRPr>
          </a:p>
          <a:p>
            <a:pPr indent="-118745" lvl="0" marL="302260" marR="0" rtl="0" algn="l">
              <a:lnSpc>
                <a:spcPct val="100000"/>
              </a:lnSpc>
              <a:spcBef>
                <a:spcPts val="285"/>
              </a:spcBef>
              <a:spcAft>
                <a:spcPts val="0"/>
              </a:spcAft>
              <a:buClr>
                <a:srgbClr val="323232"/>
              </a:buClr>
              <a:buSzPts val="1300"/>
              <a:buFont typeface="Arial"/>
              <a:buChar char="●"/>
            </a:pPr>
            <a:r>
              <a:rPr lang="en-US" sz="1500">
                <a:solidFill>
                  <a:srgbClr val="323232"/>
                </a:solidFill>
                <a:latin typeface="Arial"/>
                <a:ea typeface="Arial"/>
                <a:cs typeface="Arial"/>
                <a:sym typeface="Arial"/>
              </a:rPr>
              <a:t>Open Source and free</a:t>
            </a:r>
            <a:endParaRPr sz="15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9" name="Shape 239"/>
        <p:cNvGrpSpPr/>
        <p:nvPr/>
      </p:nvGrpSpPr>
      <p:grpSpPr>
        <a:xfrm>
          <a:off x="0" y="0"/>
          <a:ext cx="0" cy="0"/>
          <a:chOff x="0" y="0"/>
          <a:chExt cx="0" cy="0"/>
        </a:xfrm>
      </p:grpSpPr>
      <p:sp>
        <p:nvSpPr>
          <p:cNvPr id="240" name="Google Shape;240;p25"/>
          <p:cNvSpPr txBox="1"/>
          <p:nvPr/>
        </p:nvSpPr>
        <p:spPr>
          <a:xfrm>
            <a:off x="3873131" y="2661407"/>
            <a:ext cx="4799330" cy="2122805"/>
          </a:xfrm>
          <a:prstGeom prst="rect">
            <a:avLst/>
          </a:prstGeom>
          <a:noFill/>
          <a:ln>
            <a:noFill/>
          </a:ln>
        </p:spPr>
        <p:txBody>
          <a:bodyPr anchorCtr="0" anchor="t" bIns="0" lIns="0" spcFirstLastPara="1" rIns="0" wrap="square" tIns="140325">
            <a:spAutoFit/>
          </a:bodyPr>
          <a:lstStyle/>
          <a:p>
            <a:pPr indent="0" lvl="0" marL="226059" marR="0" rtl="0" algn="l">
              <a:lnSpc>
                <a:spcPct val="100000"/>
              </a:lnSpc>
              <a:spcBef>
                <a:spcPts val="0"/>
              </a:spcBef>
              <a:spcAft>
                <a:spcPts val="0"/>
              </a:spcAft>
              <a:buNone/>
            </a:pPr>
            <a:r>
              <a:rPr lang="en-US" sz="1500">
                <a:solidFill>
                  <a:schemeClr val="dk1"/>
                </a:solidFill>
                <a:latin typeface="Arial"/>
                <a:ea typeface="Arial"/>
                <a:cs typeface="Arial"/>
                <a:sym typeface="Arial"/>
              </a:rPr>
              <a:t>Manages changes to a set of ﬁles over time. It also does</a:t>
            </a:r>
            <a:endParaRPr sz="1500">
              <a:solidFill>
                <a:schemeClr val="dk1"/>
              </a:solidFill>
              <a:latin typeface="Arial"/>
              <a:ea typeface="Arial"/>
              <a:cs typeface="Arial"/>
              <a:sym typeface="Arial"/>
            </a:endParaRPr>
          </a:p>
          <a:p>
            <a:pPr indent="-117475" lvl="0" marL="129539" marR="0" rtl="0" algn="l">
              <a:lnSpc>
                <a:spcPct val="100000"/>
              </a:lnSpc>
              <a:spcBef>
                <a:spcPts val="1010"/>
              </a:spcBef>
              <a:spcAft>
                <a:spcPts val="0"/>
              </a:spcAft>
              <a:buClr>
                <a:schemeClr val="dk1"/>
              </a:buClr>
              <a:buSzPts val="1300"/>
              <a:buFont typeface="Arial"/>
              <a:buChar char="●"/>
            </a:pPr>
            <a:r>
              <a:rPr lang="en-US" sz="1500">
                <a:solidFill>
                  <a:schemeClr val="dk1"/>
                </a:solidFill>
                <a:latin typeface="Arial"/>
                <a:ea typeface="Arial"/>
                <a:cs typeface="Arial"/>
                <a:sym typeface="Arial"/>
              </a:rPr>
              <a:t>Backup</a:t>
            </a:r>
            <a:endParaRPr sz="1500">
              <a:solidFill>
                <a:schemeClr val="dk1"/>
              </a:solidFill>
              <a:latin typeface="Arial"/>
              <a:ea typeface="Arial"/>
              <a:cs typeface="Arial"/>
              <a:sym typeface="Arial"/>
            </a:endParaRPr>
          </a:p>
          <a:p>
            <a:pPr indent="-117475" lvl="0" marL="129539" marR="0" rtl="0" algn="l">
              <a:lnSpc>
                <a:spcPct val="100000"/>
              </a:lnSpc>
              <a:spcBef>
                <a:spcPts val="910"/>
              </a:spcBef>
              <a:spcAft>
                <a:spcPts val="0"/>
              </a:spcAft>
              <a:buClr>
                <a:schemeClr val="dk1"/>
              </a:buClr>
              <a:buSzPts val="1300"/>
              <a:buFont typeface="Arial"/>
              <a:buChar char="●"/>
            </a:pPr>
            <a:r>
              <a:rPr lang="en-US" sz="1500">
                <a:solidFill>
                  <a:schemeClr val="dk1"/>
                </a:solidFill>
                <a:latin typeface="Arial"/>
                <a:ea typeface="Arial"/>
                <a:cs typeface="Arial"/>
                <a:sym typeface="Arial"/>
              </a:rPr>
              <a:t>Maintains History about changes</a:t>
            </a:r>
            <a:endParaRPr sz="1500">
              <a:solidFill>
                <a:schemeClr val="dk1"/>
              </a:solidFill>
              <a:latin typeface="Arial"/>
              <a:ea typeface="Arial"/>
              <a:cs typeface="Arial"/>
              <a:sym typeface="Arial"/>
            </a:endParaRPr>
          </a:p>
          <a:p>
            <a:pPr indent="-117475" lvl="0" marL="129539" marR="0" rtl="0" algn="l">
              <a:lnSpc>
                <a:spcPct val="100000"/>
              </a:lnSpc>
              <a:spcBef>
                <a:spcPts val="985"/>
              </a:spcBef>
              <a:spcAft>
                <a:spcPts val="0"/>
              </a:spcAft>
              <a:buClr>
                <a:schemeClr val="dk1"/>
              </a:buClr>
              <a:buSzPts val="1300"/>
              <a:buFont typeface="Arial"/>
              <a:buChar char="●"/>
            </a:pPr>
            <a:r>
              <a:rPr lang="en-US" sz="1500">
                <a:solidFill>
                  <a:schemeClr val="dk1"/>
                </a:solidFill>
                <a:latin typeface="Arial"/>
                <a:ea typeface="Arial"/>
                <a:cs typeface="Arial"/>
                <a:sym typeface="Arial"/>
              </a:rPr>
              <a:t>Compare Codes</a:t>
            </a:r>
            <a:endParaRPr sz="1500">
              <a:solidFill>
                <a:schemeClr val="dk1"/>
              </a:solidFill>
              <a:latin typeface="Arial"/>
              <a:ea typeface="Arial"/>
              <a:cs typeface="Arial"/>
              <a:sym typeface="Arial"/>
            </a:endParaRPr>
          </a:p>
          <a:p>
            <a:pPr indent="-117475" lvl="0" marL="129539" marR="0" rtl="0" algn="l">
              <a:lnSpc>
                <a:spcPct val="100000"/>
              </a:lnSpc>
              <a:spcBef>
                <a:spcPts val="915"/>
              </a:spcBef>
              <a:spcAft>
                <a:spcPts val="0"/>
              </a:spcAft>
              <a:buClr>
                <a:schemeClr val="dk1"/>
              </a:buClr>
              <a:buSzPts val="1300"/>
              <a:buFont typeface="Arial"/>
              <a:buChar char="●"/>
            </a:pPr>
            <a:r>
              <a:rPr lang="en-US" sz="1500">
                <a:solidFill>
                  <a:schemeClr val="dk1"/>
                </a:solidFill>
                <a:latin typeface="Arial"/>
                <a:ea typeface="Arial"/>
                <a:cs typeface="Arial"/>
                <a:sym typeface="Arial"/>
              </a:rPr>
              <a:t>Experiment</a:t>
            </a:r>
            <a:endParaRPr sz="1500">
              <a:solidFill>
                <a:schemeClr val="dk1"/>
              </a:solidFill>
              <a:latin typeface="Arial"/>
              <a:ea typeface="Arial"/>
              <a:cs typeface="Arial"/>
              <a:sym typeface="Arial"/>
            </a:endParaRPr>
          </a:p>
          <a:p>
            <a:pPr indent="-117475" lvl="0" marL="129539" marR="0" rtl="0" algn="l">
              <a:lnSpc>
                <a:spcPct val="100000"/>
              </a:lnSpc>
              <a:spcBef>
                <a:spcPts val="885"/>
              </a:spcBef>
              <a:spcAft>
                <a:spcPts val="0"/>
              </a:spcAft>
              <a:buClr>
                <a:schemeClr val="dk1"/>
              </a:buClr>
              <a:buSzPts val="1300"/>
              <a:buFont typeface="Arial"/>
              <a:buChar char="●"/>
            </a:pPr>
            <a:r>
              <a:rPr lang="en-US" sz="1500">
                <a:solidFill>
                  <a:schemeClr val="dk1"/>
                </a:solidFill>
                <a:latin typeface="Arial"/>
                <a:ea typeface="Arial"/>
                <a:cs typeface="Arial"/>
                <a:sym typeface="Arial"/>
              </a:rPr>
              <a:t>Collaborate</a:t>
            </a:r>
            <a:endParaRPr sz="1500">
              <a:solidFill>
                <a:schemeClr val="dk1"/>
              </a:solidFill>
              <a:latin typeface="Arial"/>
              <a:ea typeface="Arial"/>
              <a:cs typeface="Arial"/>
              <a:sym typeface="Arial"/>
            </a:endParaRPr>
          </a:p>
        </p:txBody>
      </p:sp>
      <p:sp>
        <p:nvSpPr>
          <p:cNvPr id="241" name="Google Shape;241;p25"/>
          <p:cNvSpPr txBox="1"/>
          <p:nvPr>
            <p:ph type="title"/>
          </p:nvPr>
        </p:nvSpPr>
        <p:spPr>
          <a:xfrm>
            <a:off x="4037672" y="1172527"/>
            <a:ext cx="2592705"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Version Control</a:t>
            </a:r>
            <a:endParaRPr sz="3000">
              <a:latin typeface="Arial"/>
              <a:ea typeface="Arial"/>
              <a:cs typeface="Arial"/>
              <a:sym typeface="Arial"/>
            </a:endParaRPr>
          </a:p>
        </p:txBody>
      </p:sp>
      <p:sp>
        <p:nvSpPr>
          <p:cNvPr id="242" name="Google Shape;242;p25"/>
          <p:cNvSpPr txBox="1"/>
          <p:nvPr/>
        </p:nvSpPr>
        <p:spPr>
          <a:xfrm>
            <a:off x="3773360" y="1988871"/>
            <a:ext cx="3299460" cy="406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500">
                <a:solidFill>
                  <a:srgbClr val="5D5D5D"/>
                </a:solidFill>
                <a:latin typeface="Arial"/>
                <a:ea typeface="Arial"/>
                <a:cs typeface="Arial"/>
                <a:sym typeface="Arial"/>
              </a:rPr>
              <a:t>What is Version Control</a:t>
            </a:r>
            <a:endParaRPr sz="2500">
              <a:solidFill>
                <a:schemeClr val="dk1"/>
              </a:solidFill>
              <a:latin typeface="Arial"/>
              <a:ea typeface="Arial"/>
              <a:cs typeface="Arial"/>
              <a:sym typeface="Arial"/>
            </a:endParaRPr>
          </a:p>
        </p:txBody>
      </p:sp>
      <p:sp>
        <p:nvSpPr>
          <p:cNvPr id="243" name="Google Shape;243;p25"/>
          <p:cNvSpPr/>
          <p:nvPr/>
        </p:nvSpPr>
        <p:spPr>
          <a:xfrm>
            <a:off x="3786022" y="2666187"/>
            <a:ext cx="5202555" cy="0"/>
          </a:xfrm>
          <a:custGeom>
            <a:rect b="b" l="l" r="r" t="t"/>
            <a:pathLst>
              <a:path extrusionOk="0" h="120000" w="5202555">
                <a:moveTo>
                  <a:pt x="0" y="0"/>
                </a:moveTo>
                <a:lnTo>
                  <a:pt x="5202075" y="0"/>
                </a:lnTo>
              </a:path>
            </a:pathLst>
          </a:custGeom>
          <a:noFill/>
          <a:ln cap="flat" cmpd="sng" w="12675">
            <a:solidFill>
              <a:srgbClr val="FF9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25"/>
          <p:cNvSpPr/>
          <p:nvPr/>
        </p:nvSpPr>
        <p:spPr>
          <a:xfrm>
            <a:off x="766572" y="2889008"/>
            <a:ext cx="2679191" cy="13533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8" name="Shape 248"/>
        <p:cNvGrpSpPr/>
        <p:nvPr/>
      </p:nvGrpSpPr>
      <p:grpSpPr>
        <a:xfrm>
          <a:off x="0" y="0"/>
          <a:ext cx="0" cy="0"/>
          <a:chOff x="0" y="0"/>
          <a:chExt cx="0" cy="0"/>
        </a:xfrm>
      </p:grpSpPr>
      <p:sp>
        <p:nvSpPr>
          <p:cNvPr id="249" name="Google Shape;249;p26"/>
          <p:cNvSpPr txBox="1"/>
          <p:nvPr/>
        </p:nvSpPr>
        <p:spPr>
          <a:xfrm>
            <a:off x="920779" y="1737862"/>
            <a:ext cx="7338695" cy="4067175"/>
          </a:xfrm>
          <a:prstGeom prst="rect">
            <a:avLst/>
          </a:prstGeom>
          <a:noFill/>
          <a:ln>
            <a:noFill/>
          </a:ln>
        </p:spPr>
        <p:txBody>
          <a:bodyPr anchorCtr="0" anchor="t" bIns="0" lIns="0" spcFirstLastPara="1" rIns="0" wrap="square" tIns="12700">
            <a:spAutoFit/>
          </a:bodyPr>
          <a:lstStyle/>
          <a:p>
            <a:pPr indent="-215900" lvl="0" marL="228600" marR="2186940" rtl="0" algn="l">
              <a:lnSpc>
                <a:spcPct val="150700"/>
              </a:lnSpc>
              <a:spcBef>
                <a:spcPts val="0"/>
              </a:spcBef>
              <a:spcAft>
                <a:spcPts val="0"/>
              </a:spcAft>
              <a:buClr>
                <a:srgbClr val="5D5D5D"/>
              </a:buClr>
              <a:buSzPts val="1400"/>
              <a:buFont typeface="Arial"/>
              <a:buChar char="●"/>
            </a:pPr>
            <a:r>
              <a:rPr lang="en-US" sz="1500">
                <a:solidFill>
                  <a:srgbClr val="5D5D5D"/>
                </a:solidFill>
                <a:latin typeface="Arial"/>
                <a:ea typeface="Arial"/>
                <a:cs typeface="Arial"/>
                <a:sym typeface="Arial"/>
              </a:rPr>
              <a:t>Task 1- Installing locally - Download the git from below link </a:t>
            </a:r>
            <a:r>
              <a:rPr lang="en-US" sz="1500" u="sng">
                <a:solidFill>
                  <a:srgbClr val="0000FF"/>
                </a:solidFill>
                <a:latin typeface="Arial"/>
                <a:ea typeface="Arial"/>
                <a:cs typeface="Arial"/>
                <a:sym typeface="Arial"/>
              </a:rPr>
              <a:t> https://git-scm.com/downloads</a:t>
            </a:r>
            <a:endParaRPr sz="1500">
              <a:solidFill>
                <a:schemeClr val="dk1"/>
              </a:solidFill>
              <a:latin typeface="Arial"/>
              <a:ea typeface="Arial"/>
              <a:cs typeface="Arial"/>
              <a:sym typeface="Arial"/>
            </a:endParaRPr>
          </a:p>
          <a:p>
            <a:pPr indent="0" lvl="0" marL="130175" marR="1313180" rtl="0" algn="l">
              <a:lnSpc>
                <a:spcPct val="150700"/>
              </a:lnSpc>
              <a:spcBef>
                <a:spcPts val="70"/>
              </a:spcBef>
              <a:spcAft>
                <a:spcPts val="0"/>
              </a:spcAft>
              <a:buNone/>
            </a:pPr>
            <a:r>
              <a:rPr lang="en-US" sz="1500">
                <a:solidFill>
                  <a:srgbClr val="5D5D5D"/>
                </a:solidFill>
                <a:latin typeface="Arial"/>
                <a:ea typeface="Arial"/>
                <a:cs typeface="Arial"/>
                <a:sym typeface="Arial"/>
              </a:rPr>
              <a:t>Run the command </a:t>
            </a:r>
            <a:r>
              <a:rPr b="1" lang="en-US" sz="1500">
                <a:solidFill>
                  <a:srgbClr val="5D5D5D"/>
                </a:solidFill>
                <a:latin typeface="Arial"/>
                <a:ea typeface="Arial"/>
                <a:cs typeface="Arial"/>
                <a:sym typeface="Arial"/>
              </a:rPr>
              <a:t>git version </a:t>
            </a:r>
            <a:r>
              <a:rPr lang="en-US" sz="1500">
                <a:solidFill>
                  <a:srgbClr val="5D5D5D"/>
                </a:solidFill>
                <a:latin typeface="Arial"/>
                <a:ea typeface="Arial"/>
                <a:cs typeface="Arial"/>
                <a:sym typeface="Arial"/>
              </a:rPr>
              <a:t>( to conﬁrm that installation is successful)  sample output : git version 2.20.0</a:t>
            </a:r>
            <a:endParaRPr sz="1500">
              <a:solidFill>
                <a:schemeClr val="dk1"/>
              </a:solidFill>
              <a:latin typeface="Arial"/>
              <a:ea typeface="Arial"/>
              <a:cs typeface="Arial"/>
              <a:sym typeface="Arial"/>
            </a:endParaRPr>
          </a:p>
          <a:p>
            <a:pPr indent="0" lvl="0" marL="0" marR="0" rtl="0" algn="l">
              <a:lnSpc>
                <a:spcPct val="100000"/>
              </a:lnSpc>
              <a:spcBef>
                <a:spcPts val="5"/>
              </a:spcBef>
              <a:spcAft>
                <a:spcPts val="0"/>
              </a:spcAft>
              <a:buNone/>
            </a:pPr>
            <a:r>
              <a:t/>
            </a:r>
            <a:endParaRPr sz="2250">
              <a:solidFill>
                <a:schemeClr val="dk1"/>
              </a:solidFill>
              <a:latin typeface="Arial"/>
              <a:ea typeface="Arial"/>
              <a:cs typeface="Arial"/>
              <a:sym typeface="Arial"/>
            </a:endParaRPr>
          </a:p>
          <a:p>
            <a:pPr indent="-118745" lvl="1" marL="227965" marR="0" rtl="0" algn="l">
              <a:lnSpc>
                <a:spcPct val="100000"/>
              </a:lnSpc>
              <a:spcBef>
                <a:spcPts val="0"/>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Task 2 - Sign up in GitHub / GitLab / BitBucket for GitUI</a:t>
            </a:r>
            <a:endParaRPr b="0" i="0" sz="1500" u="none" cap="none" strike="noStrike">
              <a:solidFill>
                <a:schemeClr val="dk1"/>
              </a:solidFill>
              <a:latin typeface="Arial"/>
              <a:ea typeface="Arial"/>
              <a:cs typeface="Arial"/>
              <a:sym typeface="Arial"/>
            </a:endParaRPr>
          </a:p>
          <a:p>
            <a:pPr indent="0" lvl="0" marL="130175" marR="0" rtl="0" algn="l">
              <a:lnSpc>
                <a:spcPct val="100000"/>
              </a:lnSpc>
              <a:spcBef>
                <a:spcPts val="600"/>
              </a:spcBef>
              <a:spcAft>
                <a:spcPts val="0"/>
              </a:spcAft>
              <a:buNone/>
            </a:pPr>
            <a:r>
              <a:rPr lang="en-US" sz="1500">
                <a:solidFill>
                  <a:srgbClr val="5D5D5D"/>
                </a:solidFill>
                <a:latin typeface="Arial"/>
                <a:ea typeface="Arial"/>
                <a:cs typeface="Arial"/>
                <a:sym typeface="Arial"/>
              </a:rPr>
              <a:t>Setup up ssh access from command line . Generate ssh key and register with ssh-agent</a:t>
            </a:r>
            <a:endParaRPr sz="1500">
              <a:solidFill>
                <a:schemeClr val="dk1"/>
              </a:solidFill>
              <a:latin typeface="Arial"/>
              <a:ea typeface="Arial"/>
              <a:cs typeface="Arial"/>
              <a:sym typeface="Arial"/>
            </a:endParaRPr>
          </a:p>
          <a:p>
            <a:pPr indent="0" lvl="0" marL="130175" marR="0" rtl="0" algn="l">
              <a:lnSpc>
                <a:spcPct val="100000"/>
              </a:lnSpc>
              <a:spcBef>
                <a:spcPts val="910"/>
              </a:spcBef>
              <a:spcAft>
                <a:spcPts val="0"/>
              </a:spcAft>
              <a:buNone/>
            </a:pPr>
            <a:r>
              <a:rPr lang="en-US" sz="1500">
                <a:solidFill>
                  <a:srgbClr val="5D5D5D"/>
                </a:solidFill>
                <a:latin typeface="Arial"/>
                <a:ea typeface="Arial"/>
                <a:cs typeface="Arial"/>
                <a:sym typeface="Arial"/>
              </a:rPr>
              <a:t>Run the command to test ssh is setup correctly</a:t>
            </a:r>
            <a:endParaRPr sz="1500">
              <a:solidFill>
                <a:schemeClr val="dk1"/>
              </a:solidFill>
              <a:latin typeface="Arial"/>
              <a:ea typeface="Arial"/>
              <a:cs typeface="Arial"/>
              <a:sym typeface="Arial"/>
            </a:endParaRPr>
          </a:p>
          <a:p>
            <a:pPr indent="0" lvl="0" marL="130175" marR="0" rtl="0" algn="l">
              <a:lnSpc>
                <a:spcPct val="100000"/>
              </a:lnSpc>
              <a:spcBef>
                <a:spcPts val="1200"/>
              </a:spcBef>
              <a:spcAft>
                <a:spcPts val="0"/>
              </a:spcAft>
              <a:buNone/>
            </a:pPr>
            <a:r>
              <a:rPr lang="en-US" sz="1500">
                <a:solidFill>
                  <a:srgbClr val="5D5D5D"/>
                </a:solidFill>
                <a:latin typeface="Courier New"/>
                <a:ea typeface="Courier New"/>
                <a:cs typeface="Courier New"/>
                <a:sym typeface="Courier New"/>
              </a:rPr>
              <a:t>git clone git@github.com:singh-ashok25/webserver.git</a:t>
            </a:r>
            <a:endParaRPr sz="1500">
              <a:solidFill>
                <a:schemeClr val="dk1"/>
              </a:solidFill>
              <a:latin typeface="Courier New"/>
              <a:ea typeface="Courier New"/>
              <a:cs typeface="Courier New"/>
              <a:sym typeface="Courier New"/>
            </a:endParaRPr>
          </a:p>
          <a:p>
            <a:pPr indent="-118109" lvl="0" marL="141605" marR="0" rtl="0" algn="l">
              <a:lnSpc>
                <a:spcPct val="100000"/>
              </a:lnSpc>
              <a:spcBef>
                <a:spcPts val="1080"/>
              </a:spcBef>
              <a:spcAft>
                <a:spcPts val="0"/>
              </a:spcAft>
              <a:buClr>
                <a:srgbClr val="5D5D5D"/>
              </a:buClr>
              <a:buSzPts val="1400"/>
              <a:buFont typeface="Arial"/>
              <a:buChar char="●"/>
            </a:pPr>
            <a:r>
              <a:rPr lang="en-US" sz="1500">
                <a:solidFill>
                  <a:srgbClr val="5D5D5D"/>
                </a:solidFill>
                <a:latin typeface="Arial"/>
                <a:ea typeface="Arial"/>
                <a:cs typeface="Arial"/>
                <a:sym typeface="Arial"/>
              </a:rPr>
              <a:t>On successful completion of lab you have</a:t>
            </a:r>
            <a:endParaRPr sz="1500">
              <a:solidFill>
                <a:schemeClr val="dk1"/>
              </a:solidFill>
              <a:latin typeface="Arial"/>
              <a:ea typeface="Arial"/>
              <a:cs typeface="Arial"/>
              <a:sym typeface="Arial"/>
            </a:endParaRPr>
          </a:p>
          <a:p>
            <a:pPr indent="-118109" lvl="0" marL="527685" marR="0" rtl="0" algn="l">
              <a:lnSpc>
                <a:spcPct val="100000"/>
              </a:lnSpc>
              <a:spcBef>
                <a:spcPts val="1010"/>
              </a:spcBef>
              <a:spcAft>
                <a:spcPts val="0"/>
              </a:spcAft>
              <a:buClr>
                <a:srgbClr val="5D5D5D"/>
              </a:buClr>
              <a:buSzPts val="1300"/>
              <a:buFont typeface="Arial"/>
              <a:buChar char="○"/>
            </a:pPr>
            <a:r>
              <a:rPr lang="en-US" sz="1500">
                <a:solidFill>
                  <a:srgbClr val="5D5D5D"/>
                </a:solidFill>
                <a:latin typeface="Arial"/>
                <a:ea typeface="Arial"/>
                <a:cs typeface="Arial"/>
                <a:sym typeface="Arial"/>
              </a:rPr>
              <a:t>Git installed on host machine</a:t>
            </a:r>
            <a:endParaRPr sz="1500">
              <a:solidFill>
                <a:schemeClr val="dk1"/>
              </a:solidFill>
              <a:latin typeface="Arial"/>
              <a:ea typeface="Arial"/>
              <a:cs typeface="Arial"/>
              <a:sym typeface="Arial"/>
            </a:endParaRPr>
          </a:p>
          <a:p>
            <a:pPr indent="-118109" lvl="0" marL="527685" marR="0" rtl="0" algn="l">
              <a:lnSpc>
                <a:spcPct val="100000"/>
              </a:lnSpc>
              <a:spcBef>
                <a:spcPts val="910"/>
              </a:spcBef>
              <a:spcAft>
                <a:spcPts val="0"/>
              </a:spcAft>
              <a:buClr>
                <a:srgbClr val="5D5D5D"/>
              </a:buClr>
              <a:buSzPts val="1300"/>
              <a:buFont typeface="Arial"/>
              <a:buChar char="○"/>
            </a:pPr>
            <a:r>
              <a:rPr lang="en-US" sz="1500">
                <a:solidFill>
                  <a:srgbClr val="5D5D5D"/>
                </a:solidFill>
                <a:latin typeface="Arial"/>
                <a:ea typeface="Arial"/>
                <a:cs typeface="Arial"/>
                <a:sym typeface="Arial"/>
              </a:rPr>
              <a:t>Login access to GitHub or BitBucket ( we will use GitHub in current exercise)</a:t>
            </a:r>
            <a:endParaRPr sz="1500">
              <a:solidFill>
                <a:schemeClr val="dk1"/>
              </a:solidFill>
              <a:latin typeface="Arial"/>
              <a:ea typeface="Arial"/>
              <a:cs typeface="Arial"/>
              <a:sym typeface="Arial"/>
            </a:endParaRPr>
          </a:p>
        </p:txBody>
      </p:sp>
      <p:sp>
        <p:nvSpPr>
          <p:cNvPr id="250" name="Google Shape;250;p26"/>
          <p:cNvSpPr txBox="1"/>
          <p:nvPr>
            <p:ph type="title"/>
          </p:nvPr>
        </p:nvSpPr>
        <p:spPr>
          <a:xfrm>
            <a:off x="3662876" y="325102"/>
            <a:ext cx="3178200" cy="936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Lab 1- Installing Git</a:t>
            </a:r>
            <a:endParaRPr sz="3000">
              <a:latin typeface="Arial"/>
              <a:ea typeface="Arial"/>
              <a:cs typeface="Arial"/>
              <a:sym typeface="Arial"/>
            </a:endParaRPr>
          </a:p>
        </p:txBody>
      </p:sp>
      <p:sp>
        <p:nvSpPr>
          <p:cNvPr id="251" name="Google Shape;251;p26"/>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5" name="Shape 255"/>
        <p:cNvGrpSpPr/>
        <p:nvPr/>
      </p:nvGrpSpPr>
      <p:grpSpPr>
        <a:xfrm>
          <a:off x="0" y="0"/>
          <a:ext cx="0" cy="0"/>
          <a:chOff x="0" y="0"/>
          <a:chExt cx="0" cy="0"/>
        </a:xfrm>
      </p:grpSpPr>
      <p:sp>
        <p:nvSpPr>
          <p:cNvPr id="256" name="Google Shape;256;p27"/>
          <p:cNvSpPr txBox="1"/>
          <p:nvPr/>
        </p:nvSpPr>
        <p:spPr>
          <a:xfrm>
            <a:off x="1018357" y="1768343"/>
            <a:ext cx="6953250" cy="2820670"/>
          </a:xfrm>
          <a:prstGeom prst="rect">
            <a:avLst/>
          </a:prstGeom>
          <a:noFill/>
          <a:ln>
            <a:noFill/>
          </a:ln>
        </p:spPr>
        <p:txBody>
          <a:bodyPr anchorCtr="0" anchor="t" bIns="0" lIns="0" spcFirstLastPara="1" rIns="0" wrap="square" tIns="140325">
            <a:spAutoFit/>
          </a:bodyPr>
          <a:lstStyle/>
          <a:p>
            <a:pPr indent="-117475" lvl="0" marL="129539" marR="0" rtl="0" algn="l">
              <a:lnSpc>
                <a:spcPct val="100000"/>
              </a:lnSpc>
              <a:spcBef>
                <a:spcPts val="0"/>
              </a:spcBef>
              <a:spcAft>
                <a:spcPts val="0"/>
              </a:spcAft>
              <a:buClr>
                <a:srgbClr val="5D5D5D"/>
              </a:buClr>
              <a:buSzPts val="1300"/>
              <a:buFont typeface="Arial"/>
              <a:buChar char="●"/>
            </a:pPr>
            <a:r>
              <a:rPr lang="en-US" sz="1500">
                <a:solidFill>
                  <a:srgbClr val="5D5D5D"/>
                </a:solidFill>
                <a:latin typeface="Arial"/>
                <a:ea typeface="Arial"/>
                <a:cs typeface="Arial"/>
                <a:sym typeface="Arial"/>
              </a:rPr>
              <a:t>Using Gitbash window</a:t>
            </a:r>
            <a:endParaRPr sz="1500">
              <a:solidFill>
                <a:schemeClr val="dk1"/>
              </a:solidFill>
              <a:latin typeface="Arial"/>
              <a:ea typeface="Arial"/>
              <a:cs typeface="Arial"/>
              <a:sym typeface="Arial"/>
            </a:endParaRPr>
          </a:p>
          <a:p>
            <a:pPr indent="-118745" lvl="1" marL="516255" marR="0" rtl="0" algn="l">
              <a:lnSpc>
                <a:spcPct val="100000"/>
              </a:lnSpc>
              <a:spcBef>
                <a:spcPts val="1010"/>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ssh-keygen - t rsa - b 4096 # will generate ssh key</a:t>
            </a:r>
            <a:endParaRPr b="0" i="0" sz="1500" u="none" cap="none" strike="noStrike">
              <a:solidFill>
                <a:schemeClr val="dk1"/>
              </a:solidFill>
              <a:latin typeface="Arial"/>
              <a:ea typeface="Arial"/>
              <a:cs typeface="Arial"/>
              <a:sym typeface="Arial"/>
            </a:endParaRPr>
          </a:p>
          <a:p>
            <a:pPr indent="-118745" lvl="1" marL="516255" marR="0" rtl="0" algn="l">
              <a:lnSpc>
                <a:spcPct val="100000"/>
              </a:lnSpc>
              <a:spcBef>
                <a:spcPts val="890"/>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it is advisable to generate aleasy 4096 bit key</a:t>
            </a:r>
            <a:endParaRPr b="0" i="0" sz="1500" u="none" cap="none" strike="noStrike">
              <a:solidFill>
                <a:schemeClr val="dk1"/>
              </a:solidFill>
              <a:latin typeface="Arial"/>
              <a:ea typeface="Arial"/>
              <a:cs typeface="Arial"/>
              <a:sym typeface="Arial"/>
            </a:endParaRPr>
          </a:p>
          <a:p>
            <a:pPr indent="-118745" lvl="0" marL="323215" marR="0" rtl="0" algn="l">
              <a:lnSpc>
                <a:spcPct val="100000"/>
              </a:lnSpc>
              <a:spcBef>
                <a:spcPts val="1005"/>
              </a:spcBef>
              <a:spcAft>
                <a:spcPts val="0"/>
              </a:spcAft>
              <a:buClr>
                <a:srgbClr val="5D5D5D"/>
              </a:buClr>
              <a:buSzPts val="1300"/>
              <a:buFont typeface="Arial"/>
              <a:buChar char="●"/>
            </a:pPr>
            <a:r>
              <a:rPr lang="en-US" sz="1500">
                <a:solidFill>
                  <a:srgbClr val="5D5D5D"/>
                </a:solidFill>
                <a:latin typeface="Arial"/>
                <a:ea typeface="Arial"/>
                <a:cs typeface="Arial"/>
                <a:sym typeface="Arial"/>
              </a:rPr>
              <a:t>Using Puttygen</a:t>
            </a:r>
            <a:endParaRPr sz="1500">
              <a:solidFill>
                <a:schemeClr val="dk1"/>
              </a:solidFill>
              <a:latin typeface="Arial"/>
              <a:ea typeface="Arial"/>
              <a:cs typeface="Arial"/>
              <a:sym typeface="Arial"/>
            </a:endParaRPr>
          </a:p>
          <a:p>
            <a:pPr indent="-118745" lvl="1" marL="516255" marR="0" rtl="0" algn="l">
              <a:lnSpc>
                <a:spcPct val="100000"/>
              </a:lnSpc>
              <a:spcBef>
                <a:spcPts val="890"/>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Launch Puttygen , Click on Generate key and move mouse point in white area.</a:t>
            </a:r>
            <a:endParaRPr b="0" i="0" sz="1500" u="none" cap="none" strike="noStrike">
              <a:solidFill>
                <a:schemeClr val="dk1"/>
              </a:solidFill>
              <a:latin typeface="Arial"/>
              <a:ea typeface="Arial"/>
              <a:cs typeface="Arial"/>
              <a:sym typeface="Arial"/>
            </a:endParaRPr>
          </a:p>
          <a:p>
            <a:pPr indent="-118745" lvl="1" marL="516255" marR="0" rtl="0" algn="l">
              <a:lnSpc>
                <a:spcPct val="100000"/>
              </a:lnSpc>
              <a:spcBef>
                <a:spcPts val="910"/>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Save private and public in safe location</a:t>
            </a:r>
            <a:endParaRPr b="0" i="0" sz="1500" u="none" cap="none" strike="noStrike">
              <a:solidFill>
                <a:schemeClr val="dk1"/>
              </a:solidFill>
              <a:latin typeface="Arial"/>
              <a:ea typeface="Arial"/>
              <a:cs typeface="Arial"/>
              <a:sym typeface="Arial"/>
            </a:endParaRPr>
          </a:p>
          <a:p>
            <a:pPr indent="-117475" lvl="0" marL="129539" marR="0" rtl="0" algn="l">
              <a:lnSpc>
                <a:spcPct val="100000"/>
              </a:lnSpc>
              <a:spcBef>
                <a:spcPts val="1010"/>
              </a:spcBef>
              <a:spcAft>
                <a:spcPts val="0"/>
              </a:spcAft>
              <a:buClr>
                <a:srgbClr val="5D5D5D"/>
              </a:buClr>
              <a:buSzPts val="1300"/>
              <a:buFont typeface="Arial"/>
              <a:buChar char="●"/>
            </a:pPr>
            <a:r>
              <a:rPr lang="en-US" sz="1500">
                <a:solidFill>
                  <a:srgbClr val="5D5D5D"/>
                </a:solidFill>
                <a:latin typeface="Arial"/>
                <a:ea typeface="Arial"/>
                <a:cs typeface="Arial"/>
                <a:sym typeface="Arial"/>
              </a:rPr>
              <a:t>Copy content of ﬁle .ssh/id_rsa.pub to ssh key page of GitHub</a:t>
            </a:r>
            <a:endParaRPr sz="1500">
              <a:solidFill>
                <a:schemeClr val="dk1"/>
              </a:solidFill>
              <a:latin typeface="Arial"/>
              <a:ea typeface="Arial"/>
              <a:cs typeface="Arial"/>
              <a:sym typeface="Arial"/>
            </a:endParaRPr>
          </a:p>
          <a:p>
            <a:pPr indent="-117475" lvl="0" marL="129539" marR="0" rtl="0" algn="l">
              <a:lnSpc>
                <a:spcPct val="100000"/>
              </a:lnSpc>
              <a:spcBef>
                <a:spcPts val="885"/>
              </a:spcBef>
              <a:spcAft>
                <a:spcPts val="0"/>
              </a:spcAft>
              <a:buClr>
                <a:srgbClr val="5D5D5D"/>
              </a:buClr>
              <a:buSzPts val="1300"/>
              <a:buFont typeface="Arial"/>
              <a:buChar char="●"/>
            </a:pPr>
            <a:r>
              <a:rPr lang="en-US" sz="1500">
                <a:solidFill>
                  <a:srgbClr val="5D5D5D"/>
                </a:solidFill>
                <a:latin typeface="Arial"/>
                <a:ea typeface="Arial"/>
                <a:cs typeface="Arial"/>
                <a:sym typeface="Arial"/>
              </a:rPr>
              <a:t>Run git clone command test the key</a:t>
            </a:r>
            <a:endParaRPr sz="1500">
              <a:solidFill>
                <a:schemeClr val="dk1"/>
              </a:solidFill>
              <a:latin typeface="Arial"/>
              <a:ea typeface="Arial"/>
              <a:cs typeface="Arial"/>
              <a:sym typeface="Arial"/>
            </a:endParaRPr>
          </a:p>
        </p:txBody>
      </p:sp>
      <p:sp>
        <p:nvSpPr>
          <p:cNvPr id="257" name="Google Shape;257;p27"/>
          <p:cNvSpPr txBox="1"/>
          <p:nvPr>
            <p:ph type="title"/>
          </p:nvPr>
        </p:nvSpPr>
        <p:spPr>
          <a:xfrm>
            <a:off x="2406846" y="606552"/>
            <a:ext cx="5456700" cy="936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Generating ssh keys on windows</a:t>
            </a:r>
            <a:endParaRPr sz="3000">
              <a:latin typeface="Arial"/>
              <a:ea typeface="Arial"/>
              <a:cs typeface="Arial"/>
              <a:sym typeface="Arial"/>
            </a:endParaRPr>
          </a:p>
        </p:txBody>
      </p:sp>
      <p:sp>
        <p:nvSpPr>
          <p:cNvPr id="258" name="Google Shape;258;p27"/>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2" name="Shape 262"/>
        <p:cNvGrpSpPr/>
        <p:nvPr/>
      </p:nvGrpSpPr>
      <p:grpSpPr>
        <a:xfrm>
          <a:off x="0" y="0"/>
          <a:ext cx="0" cy="0"/>
          <a:chOff x="0" y="0"/>
          <a:chExt cx="0" cy="0"/>
        </a:xfrm>
      </p:grpSpPr>
      <p:sp>
        <p:nvSpPr>
          <p:cNvPr id="263" name="Google Shape;263;p28"/>
          <p:cNvSpPr txBox="1"/>
          <p:nvPr/>
        </p:nvSpPr>
        <p:spPr>
          <a:xfrm>
            <a:off x="6955738" y="2744209"/>
            <a:ext cx="1699260" cy="1449070"/>
          </a:xfrm>
          <a:prstGeom prst="rect">
            <a:avLst/>
          </a:prstGeom>
          <a:noFill/>
          <a:ln>
            <a:noFill/>
          </a:ln>
        </p:spPr>
        <p:txBody>
          <a:bodyPr anchorCtr="0" anchor="t" bIns="0" lIns="0" spcFirstLastPara="1" rIns="0" wrap="square" tIns="64125">
            <a:spAutoFit/>
          </a:bodyPr>
          <a:lstStyle/>
          <a:p>
            <a:pPr indent="-252729" lvl="0" marL="264795" marR="0" rtl="0" algn="l">
              <a:lnSpc>
                <a:spcPct val="100000"/>
              </a:lnSpc>
              <a:spcBef>
                <a:spcPts val="0"/>
              </a:spcBef>
              <a:spcAft>
                <a:spcPts val="0"/>
              </a:spcAft>
              <a:buClr>
                <a:srgbClr val="585858"/>
              </a:buClr>
              <a:buSzPts val="2000"/>
              <a:buFont typeface="Arial"/>
              <a:buChar char="●"/>
            </a:pPr>
            <a:r>
              <a:rPr lang="en-US" sz="2000">
                <a:solidFill>
                  <a:srgbClr val="323232"/>
                </a:solidFill>
                <a:latin typeface="Arial"/>
                <a:ea typeface="Arial"/>
                <a:cs typeface="Arial"/>
                <a:sym typeface="Arial"/>
              </a:rPr>
              <a:t>Performance</a:t>
            </a:r>
            <a:endParaRPr sz="2000">
              <a:solidFill>
                <a:schemeClr val="dk1"/>
              </a:solidFill>
              <a:latin typeface="Arial"/>
              <a:ea typeface="Arial"/>
              <a:cs typeface="Arial"/>
              <a:sym typeface="Arial"/>
            </a:endParaRPr>
          </a:p>
          <a:p>
            <a:pPr indent="-156845" lvl="0" marL="168910" marR="0" rtl="0" algn="l">
              <a:lnSpc>
                <a:spcPct val="100000"/>
              </a:lnSpc>
              <a:spcBef>
                <a:spcPts val="409"/>
              </a:spcBef>
              <a:spcAft>
                <a:spcPts val="0"/>
              </a:spcAft>
              <a:buClr>
                <a:srgbClr val="323232"/>
              </a:buClr>
              <a:buSzPts val="1800"/>
              <a:buFont typeface="Arial"/>
              <a:buChar char="●"/>
            </a:pPr>
            <a:r>
              <a:rPr lang="en-US" sz="2000">
                <a:solidFill>
                  <a:srgbClr val="323232"/>
                </a:solidFill>
                <a:latin typeface="Arial"/>
                <a:ea typeface="Arial"/>
                <a:cs typeface="Arial"/>
                <a:sym typeface="Arial"/>
              </a:rPr>
              <a:t>Security</a:t>
            </a:r>
            <a:endParaRPr sz="2000">
              <a:solidFill>
                <a:schemeClr val="dk1"/>
              </a:solidFill>
              <a:latin typeface="Arial"/>
              <a:ea typeface="Arial"/>
              <a:cs typeface="Arial"/>
              <a:sym typeface="Arial"/>
            </a:endParaRPr>
          </a:p>
          <a:p>
            <a:pPr indent="-156845" lvl="0" marL="168910" marR="0" rtl="0" algn="l">
              <a:lnSpc>
                <a:spcPct val="100000"/>
              </a:lnSpc>
              <a:spcBef>
                <a:spcPts val="409"/>
              </a:spcBef>
              <a:spcAft>
                <a:spcPts val="0"/>
              </a:spcAft>
              <a:buClr>
                <a:srgbClr val="323232"/>
              </a:buClr>
              <a:buSzPts val="1800"/>
              <a:buFont typeface="Arial"/>
              <a:buChar char="●"/>
            </a:pPr>
            <a:r>
              <a:rPr lang="en-US" sz="2000">
                <a:solidFill>
                  <a:srgbClr val="323232"/>
                </a:solidFill>
                <a:latin typeface="Arial"/>
                <a:ea typeface="Arial"/>
                <a:cs typeface="Arial"/>
                <a:sym typeface="Arial"/>
              </a:rPr>
              <a:t>Flexibility</a:t>
            </a:r>
            <a:endParaRPr sz="2000">
              <a:solidFill>
                <a:schemeClr val="dk1"/>
              </a:solidFill>
              <a:latin typeface="Arial"/>
              <a:ea typeface="Arial"/>
              <a:cs typeface="Arial"/>
              <a:sym typeface="Arial"/>
            </a:endParaRPr>
          </a:p>
          <a:p>
            <a:pPr indent="-156845" lvl="0" marL="168910" marR="0" rtl="0" algn="l">
              <a:lnSpc>
                <a:spcPct val="100000"/>
              </a:lnSpc>
              <a:spcBef>
                <a:spcPts val="380"/>
              </a:spcBef>
              <a:spcAft>
                <a:spcPts val="0"/>
              </a:spcAft>
              <a:buClr>
                <a:srgbClr val="323232"/>
              </a:buClr>
              <a:buSzPts val="1800"/>
              <a:buFont typeface="Arial"/>
              <a:buChar char="●"/>
            </a:pPr>
            <a:r>
              <a:rPr lang="en-US" sz="2000">
                <a:solidFill>
                  <a:srgbClr val="323232"/>
                </a:solidFill>
                <a:latin typeface="Arial"/>
                <a:ea typeface="Arial"/>
                <a:cs typeface="Arial"/>
                <a:sym typeface="Arial"/>
              </a:rPr>
              <a:t>Functionality</a:t>
            </a:r>
            <a:endParaRPr sz="2000">
              <a:solidFill>
                <a:schemeClr val="dk1"/>
              </a:solidFill>
              <a:latin typeface="Arial"/>
              <a:ea typeface="Arial"/>
              <a:cs typeface="Arial"/>
              <a:sym typeface="Arial"/>
            </a:endParaRPr>
          </a:p>
        </p:txBody>
      </p:sp>
      <p:sp>
        <p:nvSpPr>
          <p:cNvPr id="264" name="Google Shape;264;p28"/>
          <p:cNvSpPr txBox="1"/>
          <p:nvPr>
            <p:ph type="title"/>
          </p:nvPr>
        </p:nvSpPr>
        <p:spPr>
          <a:xfrm>
            <a:off x="3862514" y="1172527"/>
            <a:ext cx="2949575"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Advantages of Git</a:t>
            </a:r>
            <a:endParaRPr sz="3000">
              <a:latin typeface="Arial"/>
              <a:ea typeface="Arial"/>
              <a:cs typeface="Arial"/>
              <a:sym typeface="Arial"/>
            </a:endParaRPr>
          </a:p>
        </p:txBody>
      </p:sp>
      <p:sp>
        <p:nvSpPr>
          <p:cNvPr id="265" name="Google Shape;265;p28"/>
          <p:cNvSpPr txBox="1"/>
          <p:nvPr/>
        </p:nvSpPr>
        <p:spPr>
          <a:xfrm>
            <a:off x="7088796" y="2046266"/>
            <a:ext cx="127254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5D5D5D"/>
                </a:solidFill>
                <a:latin typeface="Arial"/>
                <a:ea typeface="Arial"/>
                <a:cs typeface="Arial"/>
                <a:sym typeface="Arial"/>
              </a:rPr>
              <a:t>Git beneﬁts</a:t>
            </a:r>
            <a:endParaRPr sz="2000">
              <a:solidFill>
                <a:schemeClr val="dk1"/>
              </a:solidFill>
              <a:latin typeface="Arial"/>
              <a:ea typeface="Arial"/>
              <a:cs typeface="Arial"/>
              <a:sym typeface="Arial"/>
            </a:endParaRPr>
          </a:p>
        </p:txBody>
      </p:sp>
      <p:sp>
        <p:nvSpPr>
          <p:cNvPr id="266" name="Google Shape;266;p28"/>
          <p:cNvSpPr/>
          <p:nvPr/>
        </p:nvSpPr>
        <p:spPr>
          <a:xfrm>
            <a:off x="6579209" y="2648089"/>
            <a:ext cx="2409190" cy="18415"/>
          </a:xfrm>
          <a:custGeom>
            <a:rect b="b" l="l" r="r" t="t"/>
            <a:pathLst>
              <a:path extrusionOk="0" h="18414" w="2409190">
                <a:moveTo>
                  <a:pt x="0" y="0"/>
                </a:moveTo>
                <a:lnTo>
                  <a:pt x="2408786" y="18101"/>
                </a:lnTo>
              </a:path>
            </a:pathLst>
          </a:custGeom>
          <a:noFill/>
          <a:ln cap="flat" cmpd="sng" w="12675">
            <a:solidFill>
              <a:srgbClr val="FF9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 name="Google Shape;267;p28"/>
          <p:cNvSpPr/>
          <p:nvPr/>
        </p:nvSpPr>
        <p:spPr>
          <a:xfrm>
            <a:off x="190500" y="6214370"/>
            <a:ext cx="911352" cy="46024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28"/>
          <p:cNvSpPr/>
          <p:nvPr/>
        </p:nvSpPr>
        <p:spPr>
          <a:xfrm>
            <a:off x="737092" y="2870288"/>
            <a:ext cx="1687830" cy="1409065"/>
          </a:xfrm>
          <a:custGeom>
            <a:rect b="b" l="l" r="r" t="t"/>
            <a:pathLst>
              <a:path extrusionOk="0" h="1409064" w="1687830">
                <a:moveTo>
                  <a:pt x="1687502" y="0"/>
                </a:moveTo>
                <a:lnTo>
                  <a:pt x="0" y="0"/>
                </a:lnTo>
                <a:lnTo>
                  <a:pt x="0" y="1408760"/>
                </a:lnTo>
                <a:lnTo>
                  <a:pt x="1687502" y="1408760"/>
                </a:lnTo>
                <a:lnTo>
                  <a:pt x="1687502" y="0"/>
                </a:lnTo>
                <a:close/>
              </a:path>
            </a:pathLst>
          </a:custGeom>
          <a:solidFill>
            <a:srgbClr val="D4D4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28"/>
          <p:cNvSpPr txBox="1"/>
          <p:nvPr/>
        </p:nvSpPr>
        <p:spPr>
          <a:xfrm>
            <a:off x="737092" y="2870288"/>
            <a:ext cx="1688464" cy="1409065"/>
          </a:xfrm>
          <a:prstGeom prst="rect">
            <a:avLst/>
          </a:prstGeom>
          <a:noFill/>
          <a:ln cap="flat" cmpd="sng" w="12700">
            <a:solidFill>
              <a:srgbClr val="5D5D5D"/>
            </a:solidFill>
            <a:prstDash val="solid"/>
            <a:round/>
            <a:headEnd len="sm" w="sm" type="none"/>
            <a:tailEnd len="sm" w="sm" type="none"/>
          </a:ln>
        </p:spPr>
        <p:txBody>
          <a:bodyPr anchorCtr="0" anchor="t" bIns="0" lIns="0" spcFirstLastPara="1" rIns="0" wrap="square" tIns="3800">
            <a:spAutoFit/>
          </a:bodyPr>
          <a:lstStyle/>
          <a:p>
            <a:pPr indent="0" lvl="0" marL="0" marR="0" rtl="0" algn="l">
              <a:lnSpc>
                <a:spcPct val="100000"/>
              </a:lnSpc>
              <a:spcBef>
                <a:spcPts val="0"/>
              </a:spcBef>
              <a:spcAft>
                <a:spcPts val="0"/>
              </a:spcAft>
              <a:buNone/>
            </a:pPr>
            <a:r>
              <a:t/>
            </a:r>
            <a:endParaRPr sz="1550">
              <a:solidFill>
                <a:schemeClr val="dk1"/>
              </a:solidFill>
              <a:latin typeface="Times New Roman"/>
              <a:ea typeface="Times New Roman"/>
              <a:cs typeface="Times New Roman"/>
              <a:sym typeface="Times New Roman"/>
            </a:endParaRPr>
          </a:p>
          <a:p>
            <a:pPr indent="0" lvl="0" marL="35560" marR="0" rtl="0" algn="l">
              <a:lnSpc>
                <a:spcPct val="100000"/>
              </a:lnSpc>
              <a:spcBef>
                <a:spcPts val="0"/>
              </a:spcBef>
              <a:spcAft>
                <a:spcPts val="0"/>
              </a:spcAft>
              <a:buNone/>
            </a:pPr>
            <a:r>
              <a:rPr lang="en-US" sz="1500">
                <a:solidFill>
                  <a:schemeClr val="dk1"/>
                </a:solidFill>
                <a:latin typeface="Arial"/>
                <a:ea typeface="Arial"/>
                <a:cs typeface="Arial"/>
                <a:sym typeface="Arial"/>
              </a:rPr>
              <a:t>-Create new ﬁles</a:t>
            </a:r>
            <a:endParaRPr sz="1500">
              <a:solidFill>
                <a:schemeClr val="dk1"/>
              </a:solidFill>
              <a:latin typeface="Arial"/>
              <a:ea typeface="Arial"/>
              <a:cs typeface="Arial"/>
              <a:sym typeface="Arial"/>
            </a:endParaRPr>
          </a:p>
          <a:p>
            <a:pPr indent="0" lvl="0" marL="35560" marR="0" rtl="0" algn="l">
              <a:lnSpc>
                <a:spcPct val="100000"/>
              </a:lnSpc>
              <a:spcBef>
                <a:spcPts val="95"/>
              </a:spcBef>
              <a:spcAft>
                <a:spcPts val="0"/>
              </a:spcAft>
              <a:buNone/>
            </a:pPr>
            <a:r>
              <a:rPr lang="en-US" sz="1500">
                <a:solidFill>
                  <a:schemeClr val="dk1"/>
                </a:solidFill>
                <a:latin typeface="Arial"/>
                <a:ea typeface="Arial"/>
                <a:cs typeface="Arial"/>
                <a:sym typeface="Arial"/>
              </a:rPr>
              <a:t>-Update ﬁles</a:t>
            </a:r>
            <a:endParaRPr sz="1500">
              <a:solidFill>
                <a:schemeClr val="dk1"/>
              </a:solidFill>
              <a:latin typeface="Arial"/>
              <a:ea typeface="Arial"/>
              <a:cs typeface="Arial"/>
              <a:sym typeface="Arial"/>
            </a:endParaRPr>
          </a:p>
          <a:p>
            <a:pPr indent="0" lvl="0" marL="35560" marR="0" rtl="0" algn="l">
              <a:lnSpc>
                <a:spcPct val="100000"/>
              </a:lnSpc>
              <a:spcBef>
                <a:spcPts val="0"/>
              </a:spcBef>
              <a:spcAft>
                <a:spcPts val="0"/>
              </a:spcAft>
              <a:buNone/>
            </a:pPr>
            <a:r>
              <a:rPr lang="en-US" sz="1500">
                <a:solidFill>
                  <a:schemeClr val="dk1"/>
                </a:solidFill>
                <a:latin typeface="Arial"/>
                <a:ea typeface="Arial"/>
                <a:cs typeface="Arial"/>
                <a:sym typeface="Arial"/>
              </a:rPr>
              <a:t>-Remove ﬁle</a:t>
            </a:r>
            <a:endParaRPr sz="1500">
              <a:solidFill>
                <a:schemeClr val="dk1"/>
              </a:solidFill>
              <a:latin typeface="Arial"/>
              <a:ea typeface="Arial"/>
              <a:cs typeface="Arial"/>
              <a:sym typeface="Arial"/>
            </a:endParaRPr>
          </a:p>
        </p:txBody>
      </p:sp>
      <p:sp>
        <p:nvSpPr>
          <p:cNvPr id="270" name="Google Shape;270;p28"/>
          <p:cNvSpPr txBox="1"/>
          <p:nvPr/>
        </p:nvSpPr>
        <p:spPr>
          <a:xfrm>
            <a:off x="772722" y="4389659"/>
            <a:ext cx="1149350"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chemeClr val="dk1"/>
                </a:solidFill>
                <a:latin typeface="Arial"/>
                <a:ea typeface="Arial"/>
                <a:cs typeface="Arial"/>
                <a:sym typeface="Arial"/>
              </a:rPr>
              <a:t>Working Area</a:t>
            </a:r>
            <a:endParaRPr sz="1500">
              <a:solidFill>
                <a:schemeClr val="dk1"/>
              </a:solidFill>
              <a:latin typeface="Arial"/>
              <a:ea typeface="Arial"/>
              <a:cs typeface="Arial"/>
              <a:sym typeface="Arial"/>
            </a:endParaRPr>
          </a:p>
        </p:txBody>
      </p:sp>
      <p:sp>
        <p:nvSpPr>
          <p:cNvPr id="271" name="Google Shape;271;p28"/>
          <p:cNvSpPr txBox="1"/>
          <p:nvPr/>
        </p:nvSpPr>
        <p:spPr>
          <a:xfrm>
            <a:off x="3752938" y="4389659"/>
            <a:ext cx="1090295"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chemeClr val="dk1"/>
                </a:solidFill>
                <a:latin typeface="Arial"/>
                <a:ea typeface="Arial"/>
                <a:cs typeface="Arial"/>
                <a:sym typeface="Arial"/>
              </a:rPr>
              <a:t>Staging Area</a:t>
            </a:r>
            <a:endParaRPr sz="1500">
              <a:solidFill>
                <a:schemeClr val="dk1"/>
              </a:solidFill>
              <a:latin typeface="Arial"/>
              <a:ea typeface="Arial"/>
              <a:cs typeface="Arial"/>
              <a:sym typeface="Arial"/>
            </a:endParaRPr>
          </a:p>
        </p:txBody>
      </p:sp>
      <p:sp>
        <p:nvSpPr>
          <p:cNvPr id="272" name="Google Shape;272;p28"/>
          <p:cNvSpPr/>
          <p:nvPr/>
        </p:nvSpPr>
        <p:spPr>
          <a:xfrm>
            <a:off x="3652850" y="2870288"/>
            <a:ext cx="1687830" cy="1409065"/>
          </a:xfrm>
          <a:custGeom>
            <a:rect b="b" l="l" r="r" t="t"/>
            <a:pathLst>
              <a:path extrusionOk="0" h="1409064" w="1687829">
                <a:moveTo>
                  <a:pt x="1687499" y="0"/>
                </a:moveTo>
                <a:lnTo>
                  <a:pt x="0" y="0"/>
                </a:lnTo>
                <a:lnTo>
                  <a:pt x="0" y="1408760"/>
                </a:lnTo>
                <a:lnTo>
                  <a:pt x="1687499" y="1408760"/>
                </a:lnTo>
                <a:lnTo>
                  <a:pt x="1687499" y="0"/>
                </a:lnTo>
                <a:close/>
              </a:path>
            </a:pathLst>
          </a:custGeom>
          <a:solidFill>
            <a:srgbClr val="D4D4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28"/>
          <p:cNvSpPr txBox="1"/>
          <p:nvPr/>
        </p:nvSpPr>
        <p:spPr>
          <a:xfrm>
            <a:off x="3652850" y="2870288"/>
            <a:ext cx="1688464" cy="1409065"/>
          </a:xfrm>
          <a:prstGeom prst="rect">
            <a:avLst/>
          </a:prstGeom>
          <a:noFill/>
          <a:ln cap="flat" cmpd="sng" w="12700">
            <a:solidFill>
              <a:srgbClr val="5D5D5D"/>
            </a:solidFill>
            <a:prstDash val="solid"/>
            <a:round/>
            <a:headEnd len="sm" w="sm" type="none"/>
            <a:tailEnd len="sm" w="sm" type="none"/>
          </a:ln>
        </p:spPr>
        <p:txBody>
          <a:bodyPr anchorCtr="0" anchor="t" bIns="0" lIns="0" spcFirstLastPara="1" rIns="0" wrap="square" tIns="1250">
            <a:spAutoFit/>
          </a:bodyPr>
          <a:lstStyle/>
          <a:p>
            <a:pPr indent="0" lvl="0" marL="0" marR="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35560" marR="598805" rtl="0" algn="l">
              <a:lnSpc>
                <a:spcPct val="105300"/>
              </a:lnSpc>
              <a:spcBef>
                <a:spcPts val="5"/>
              </a:spcBef>
              <a:spcAft>
                <a:spcPts val="0"/>
              </a:spcAft>
              <a:buNone/>
            </a:pPr>
            <a:r>
              <a:rPr lang="en-US" sz="1500">
                <a:solidFill>
                  <a:schemeClr val="dk1"/>
                </a:solidFill>
                <a:latin typeface="Arial"/>
                <a:ea typeface="Arial"/>
                <a:cs typeface="Arial"/>
                <a:sym typeface="Arial"/>
              </a:rPr>
              <a:t>Save ﬁle into  history</a:t>
            </a:r>
            <a:endParaRPr sz="1500">
              <a:solidFill>
                <a:schemeClr val="dk1"/>
              </a:solidFill>
              <a:latin typeface="Arial"/>
              <a:ea typeface="Arial"/>
              <a:cs typeface="Arial"/>
              <a:sym typeface="Arial"/>
            </a:endParaRPr>
          </a:p>
          <a:p>
            <a:pPr indent="0" lvl="0" marL="35560" marR="0" rtl="0" algn="l">
              <a:lnSpc>
                <a:spcPct val="100000"/>
              </a:lnSpc>
              <a:spcBef>
                <a:spcPts val="95"/>
              </a:spcBef>
              <a:spcAft>
                <a:spcPts val="0"/>
              </a:spcAft>
              <a:buNone/>
            </a:pPr>
            <a:r>
              <a:rPr lang="en-US" sz="1500">
                <a:solidFill>
                  <a:schemeClr val="dk1"/>
                </a:solidFill>
                <a:latin typeface="Arial"/>
                <a:ea typeface="Arial"/>
                <a:cs typeface="Arial"/>
                <a:sym typeface="Arial"/>
              </a:rPr>
              <a:t>Add File to project</a:t>
            </a:r>
            <a:endParaRPr sz="1500">
              <a:solidFill>
                <a:schemeClr val="dk1"/>
              </a:solidFill>
              <a:latin typeface="Arial"/>
              <a:ea typeface="Arial"/>
              <a:cs typeface="Arial"/>
              <a:sym typeface="Arial"/>
            </a:endParaRPr>
          </a:p>
        </p:txBody>
      </p:sp>
      <p:grpSp>
        <p:nvGrpSpPr>
          <p:cNvPr id="274" name="Google Shape;274;p28"/>
          <p:cNvGrpSpPr/>
          <p:nvPr/>
        </p:nvGrpSpPr>
        <p:grpSpPr>
          <a:xfrm>
            <a:off x="516304" y="2077377"/>
            <a:ext cx="5858090" cy="3220085"/>
            <a:chOff x="516304" y="2077377"/>
            <a:chExt cx="5858090" cy="3220085"/>
          </a:xfrm>
        </p:grpSpPr>
        <p:sp>
          <p:nvSpPr>
            <p:cNvPr id="275" name="Google Shape;275;p28"/>
            <p:cNvSpPr/>
            <p:nvPr/>
          </p:nvSpPr>
          <p:spPr>
            <a:xfrm>
              <a:off x="3546348" y="3538232"/>
              <a:ext cx="91439" cy="73151"/>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28"/>
            <p:cNvSpPr/>
            <p:nvPr/>
          </p:nvSpPr>
          <p:spPr>
            <a:xfrm>
              <a:off x="2424595" y="3574681"/>
              <a:ext cx="1132205" cy="0"/>
            </a:xfrm>
            <a:custGeom>
              <a:rect b="b" l="l" r="r" t="t"/>
              <a:pathLst>
                <a:path extrusionOk="0" h="120000" w="1132204">
                  <a:moveTo>
                    <a:pt x="0" y="0"/>
                  </a:moveTo>
                  <a:lnTo>
                    <a:pt x="1131730" y="0"/>
                  </a:lnTo>
                </a:path>
              </a:pathLst>
            </a:custGeom>
            <a:noFill/>
            <a:ln cap="flat" cmpd="sng" w="16075">
              <a:solidFill>
                <a:srgbClr val="5D5D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28"/>
            <p:cNvSpPr/>
            <p:nvPr/>
          </p:nvSpPr>
          <p:spPr>
            <a:xfrm>
              <a:off x="516304" y="2077377"/>
              <a:ext cx="5858090" cy="322008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1" name="Shape 281"/>
        <p:cNvGrpSpPr/>
        <p:nvPr/>
      </p:nvGrpSpPr>
      <p:grpSpPr>
        <a:xfrm>
          <a:off x="0" y="0"/>
          <a:ext cx="0" cy="0"/>
          <a:chOff x="0" y="0"/>
          <a:chExt cx="0" cy="0"/>
        </a:xfrm>
      </p:grpSpPr>
      <p:sp>
        <p:nvSpPr>
          <p:cNvPr id="282" name="Google Shape;282;p29"/>
          <p:cNvSpPr txBox="1"/>
          <p:nvPr>
            <p:ph type="title"/>
          </p:nvPr>
        </p:nvSpPr>
        <p:spPr>
          <a:xfrm>
            <a:off x="2939592" y="1172527"/>
            <a:ext cx="4788535"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Working with Git - DataFlow</a:t>
            </a:r>
            <a:endParaRPr sz="3000">
              <a:latin typeface="Arial"/>
              <a:ea typeface="Arial"/>
              <a:cs typeface="Arial"/>
              <a:sym typeface="Arial"/>
            </a:endParaRPr>
          </a:p>
        </p:txBody>
      </p:sp>
      <p:sp>
        <p:nvSpPr>
          <p:cNvPr id="283" name="Google Shape;283;p29"/>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29"/>
          <p:cNvSpPr/>
          <p:nvPr/>
        </p:nvSpPr>
        <p:spPr>
          <a:xfrm>
            <a:off x="1890801" y="1870316"/>
            <a:ext cx="7785887" cy="489742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 name="Shape 54"/>
        <p:cNvGrpSpPr/>
        <p:nvPr/>
      </p:nvGrpSpPr>
      <p:grpSpPr>
        <a:xfrm>
          <a:off x="0" y="0"/>
          <a:ext cx="0" cy="0"/>
          <a:chOff x="0" y="0"/>
          <a:chExt cx="0" cy="0"/>
        </a:xfrm>
      </p:grpSpPr>
      <p:sp>
        <p:nvSpPr>
          <p:cNvPr id="55" name="Google Shape;55;p3"/>
          <p:cNvSpPr txBox="1"/>
          <p:nvPr/>
        </p:nvSpPr>
        <p:spPr>
          <a:xfrm>
            <a:off x="3873131" y="2661407"/>
            <a:ext cx="5684520" cy="2479040"/>
          </a:xfrm>
          <a:prstGeom prst="rect">
            <a:avLst/>
          </a:prstGeom>
          <a:noFill/>
          <a:ln>
            <a:noFill/>
          </a:ln>
        </p:spPr>
        <p:txBody>
          <a:bodyPr anchorCtr="0" anchor="t" bIns="0" lIns="0" spcFirstLastPara="1" rIns="0" wrap="square" tIns="140325">
            <a:spAutoFit/>
          </a:bodyPr>
          <a:lstStyle/>
          <a:p>
            <a:pPr indent="0" lvl="0" marL="226059" marR="0" rtl="0" algn="l">
              <a:lnSpc>
                <a:spcPct val="100000"/>
              </a:lnSpc>
              <a:spcBef>
                <a:spcPts val="0"/>
              </a:spcBef>
              <a:spcAft>
                <a:spcPts val="0"/>
              </a:spcAft>
              <a:buNone/>
            </a:pPr>
            <a:r>
              <a:rPr lang="en-US" sz="1500">
                <a:solidFill>
                  <a:srgbClr val="5D5D5D"/>
                </a:solidFill>
                <a:latin typeface="Arial"/>
                <a:ea typeface="Arial"/>
                <a:cs typeface="Arial"/>
                <a:sym typeface="Arial"/>
              </a:rPr>
              <a:t>After completion of this session you would be able to :</a:t>
            </a:r>
            <a:endParaRPr sz="1500">
              <a:solidFill>
                <a:schemeClr val="dk1"/>
              </a:solidFill>
              <a:latin typeface="Arial"/>
              <a:ea typeface="Arial"/>
              <a:cs typeface="Arial"/>
              <a:sym typeface="Arial"/>
            </a:endParaRPr>
          </a:p>
          <a:p>
            <a:pPr indent="-117475" lvl="0" marL="129539" marR="0" rtl="0" algn="l">
              <a:lnSpc>
                <a:spcPct val="100000"/>
              </a:lnSpc>
              <a:spcBef>
                <a:spcPts val="1010"/>
              </a:spcBef>
              <a:spcAft>
                <a:spcPts val="0"/>
              </a:spcAft>
              <a:buClr>
                <a:srgbClr val="5D5D5D"/>
              </a:buClr>
              <a:buSzPts val="1300"/>
              <a:buFont typeface="Arial"/>
              <a:buChar char="●"/>
            </a:pPr>
            <a:r>
              <a:rPr lang="en-US" sz="1500">
                <a:solidFill>
                  <a:srgbClr val="5D5D5D"/>
                </a:solidFill>
                <a:latin typeface="Arial"/>
                <a:ea typeface="Arial"/>
                <a:cs typeface="Arial"/>
                <a:sym typeface="Arial"/>
              </a:rPr>
              <a:t>Install git and on any platform ( Windows, Mac, Linux etc)</a:t>
            </a:r>
            <a:endParaRPr sz="1500">
              <a:solidFill>
                <a:schemeClr val="dk1"/>
              </a:solidFill>
              <a:latin typeface="Arial"/>
              <a:ea typeface="Arial"/>
              <a:cs typeface="Arial"/>
              <a:sym typeface="Arial"/>
            </a:endParaRPr>
          </a:p>
          <a:p>
            <a:pPr indent="-117475" lvl="0" marL="129539" marR="0" rtl="0" algn="l">
              <a:lnSpc>
                <a:spcPct val="100000"/>
              </a:lnSpc>
              <a:spcBef>
                <a:spcPts val="910"/>
              </a:spcBef>
              <a:spcAft>
                <a:spcPts val="0"/>
              </a:spcAft>
              <a:buClr>
                <a:srgbClr val="5D5D5D"/>
              </a:buClr>
              <a:buSzPts val="1300"/>
              <a:buFont typeface="Arial"/>
              <a:buChar char="●"/>
            </a:pPr>
            <a:r>
              <a:rPr lang="en-US" sz="1500">
                <a:solidFill>
                  <a:srgbClr val="5D5D5D"/>
                </a:solidFill>
                <a:latin typeface="Arial"/>
                <a:ea typeface="Arial"/>
                <a:cs typeface="Arial"/>
                <a:sym typeface="Arial"/>
              </a:rPr>
              <a:t>Comfortably user git command for development work</a:t>
            </a:r>
            <a:endParaRPr sz="1500">
              <a:solidFill>
                <a:schemeClr val="dk1"/>
              </a:solidFill>
              <a:latin typeface="Arial"/>
              <a:ea typeface="Arial"/>
              <a:cs typeface="Arial"/>
              <a:sym typeface="Arial"/>
            </a:endParaRPr>
          </a:p>
          <a:p>
            <a:pPr indent="-117475" lvl="0" marL="129539" marR="0" rtl="0" algn="l">
              <a:lnSpc>
                <a:spcPct val="100000"/>
              </a:lnSpc>
              <a:spcBef>
                <a:spcPts val="985"/>
              </a:spcBef>
              <a:spcAft>
                <a:spcPts val="0"/>
              </a:spcAft>
              <a:buClr>
                <a:srgbClr val="5D5D5D"/>
              </a:buClr>
              <a:buSzPts val="1300"/>
              <a:buFont typeface="Arial"/>
              <a:buChar char="●"/>
            </a:pPr>
            <a:r>
              <a:rPr lang="en-US" sz="1500">
                <a:solidFill>
                  <a:srgbClr val="5D5D5D"/>
                </a:solidFill>
                <a:latin typeface="Arial"/>
                <a:ea typeface="Arial"/>
                <a:cs typeface="Arial"/>
                <a:sym typeface="Arial"/>
              </a:rPr>
              <a:t>Experiment with any public available git repository on any platform</a:t>
            </a:r>
            <a:endParaRPr sz="1500">
              <a:solidFill>
                <a:schemeClr val="dk1"/>
              </a:solidFill>
              <a:latin typeface="Arial"/>
              <a:ea typeface="Arial"/>
              <a:cs typeface="Arial"/>
              <a:sym typeface="Arial"/>
            </a:endParaRPr>
          </a:p>
          <a:p>
            <a:pPr indent="-117475" lvl="0" marL="129539" marR="0" rtl="0" algn="l">
              <a:lnSpc>
                <a:spcPct val="100000"/>
              </a:lnSpc>
              <a:spcBef>
                <a:spcPts val="915"/>
              </a:spcBef>
              <a:spcAft>
                <a:spcPts val="0"/>
              </a:spcAft>
              <a:buClr>
                <a:srgbClr val="5D5D5D"/>
              </a:buClr>
              <a:buSzPts val="1300"/>
              <a:buFont typeface="Arial"/>
              <a:buChar char="●"/>
            </a:pPr>
            <a:r>
              <a:rPr lang="en-US" sz="1500">
                <a:solidFill>
                  <a:srgbClr val="5D5D5D"/>
                </a:solidFill>
                <a:latin typeface="Arial"/>
                <a:ea typeface="Arial"/>
                <a:cs typeface="Arial"/>
                <a:sym typeface="Arial"/>
              </a:rPr>
              <a:t>Perform local development on open sourceproject</a:t>
            </a:r>
            <a:endParaRPr sz="1500">
              <a:solidFill>
                <a:schemeClr val="dk1"/>
              </a:solidFill>
              <a:latin typeface="Arial"/>
              <a:ea typeface="Arial"/>
              <a:cs typeface="Arial"/>
              <a:sym typeface="Arial"/>
            </a:endParaRPr>
          </a:p>
          <a:p>
            <a:pPr indent="-117475" lvl="0" marL="129539" marR="0" rtl="0" algn="l">
              <a:lnSpc>
                <a:spcPct val="100000"/>
              </a:lnSpc>
              <a:spcBef>
                <a:spcPts val="885"/>
              </a:spcBef>
              <a:spcAft>
                <a:spcPts val="0"/>
              </a:spcAft>
              <a:buClr>
                <a:srgbClr val="5D5D5D"/>
              </a:buClr>
              <a:buSzPts val="1300"/>
              <a:buFont typeface="Arial"/>
              <a:buChar char="●"/>
            </a:pPr>
            <a:r>
              <a:rPr lang="en-US" sz="1500">
                <a:solidFill>
                  <a:srgbClr val="5D5D5D"/>
                </a:solidFill>
                <a:latin typeface="Arial"/>
                <a:ea typeface="Arial"/>
                <a:cs typeface="Arial"/>
                <a:sym typeface="Arial"/>
              </a:rPr>
              <a:t>Submit developed feature for release in open source project</a:t>
            </a:r>
            <a:endParaRPr sz="1500">
              <a:solidFill>
                <a:schemeClr val="dk1"/>
              </a:solidFill>
              <a:latin typeface="Arial"/>
              <a:ea typeface="Arial"/>
              <a:cs typeface="Arial"/>
              <a:sym typeface="Arial"/>
            </a:endParaRPr>
          </a:p>
          <a:p>
            <a:pPr indent="-117475" lvl="0" marL="129539" marR="0" rtl="0" algn="l">
              <a:lnSpc>
                <a:spcPct val="100000"/>
              </a:lnSpc>
              <a:spcBef>
                <a:spcPts val="1010"/>
              </a:spcBef>
              <a:spcAft>
                <a:spcPts val="0"/>
              </a:spcAft>
              <a:buClr>
                <a:srgbClr val="5D5D5D"/>
              </a:buClr>
              <a:buSzPts val="1300"/>
              <a:buFont typeface="Arial"/>
              <a:buChar char="●"/>
            </a:pPr>
            <a:r>
              <a:rPr lang="en-US" sz="1500">
                <a:solidFill>
                  <a:srgbClr val="5D5D5D"/>
                </a:solidFill>
                <a:latin typeface="Arial"/>
                <a:ea typeface="Arial"/>
                <a:cs typeface="Arial"/>
                <a:sym typeface="Arial"/>
              </a:rPr>
              <a:t>Understand and implement git workﬂow</a:t>
            </a:r>
            <a:endParaRPr sz="1500">
              <a:solidFill>
                <a:schemeClr val="dk1"/>
              </a:solidFill>
              <a:latin typeface="Arial"/>
              <a:ea typeface="Arial"/>
              <a:cs typeface="Arial"/>
              <a:sym typeface="Arial"/>
            </a:endParaRPr>
          </a:p>
        </p:txBody>
      </p:sp>
      <p:sp>
        <p:nvSpPr>
          <p:cNvPr id="56" name="Google Shape;56;p3"/>
          <p:cNvSpPr txBox="1"/>
          <p:nvPr>
            <p:ph type="title"/>
          </p:nvPr>
        </p:nvSpPr>
        <p:spPr>
          <a:xfrm>
            <a:off x="4528388" y="1172527"/>
            <a:ext cx="1618615"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Objective</a:t>
            </a:r>
            <a:endParaRPr sz="3000">
              <a:latin typeface="Arial"/>
              <a:ea typeface="Arial"/>
              <a:cs typeface="Arial"/>
              <a:sym typeface="Arial"/>
            </a:endParaRPr>
          </a:p>
        </p:txBody>
      </p:sp>
      <p:sp>
        <p:nvSpPr>
          <p:cNvPr id="57" name="Google Shape;57;p3"/>
          <p:cNvSpPr txBox="1"/>
          <p:nvPr/>
        </p:nvSpPr>
        <p:spPr>
          <a:xfrm>
            <a:off x="3793248" y="1988871"/>
            <a:ext cx="3676015" cy="406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500">
                <a:solidFill>
                  <a:srgbClr val="5D5D5D"/>
                </a:solidFill>
                <a:latin typeface="Arial"/>
                <a:ea typeface="Arial"/>
                <a:cs typeface="Arial"/>
                <a:sym typeface="Arial"/>
              </a:rPr>
              <a:t>Key Learning achievement</a:t>
            </a:r>
            <a:endParaRPr sz="2500">
              <a:solidFill>
                <a:schemeClr val="dk1"/>
              </a:solidFill>
              <a:latin typeface="Arial"/>
              <a:ea typeface="Arial"/>
              <a:cs typeface="Arial"/>
              <a:sym typeface="Arial"/>
            </a:endParaRPr>
          </a:p>
        </p:txBody>
      </p:sp>
      <p:sp>
        <p:nvSpPr>
          <p:cNvPr id="58" name="Google Shape;58;p3"/>
          <p:cNvSpPr/>
          <p:nvPr/>
        </p:nvSpPr>
        <p:spPr>
          <a:xfrm>
            <a:off x="3805935" y="2666187"/>
            <a:ext cx="5202555" cy="0"/>
          </a:xfrm>
          <a:custGeom>
            <a:rect b="b" l="l" r="r" t="t"/>
            <a:pathLst>
              <a:path extrusionOk="0" h="120000" w="5202555">
                <a:moveTo>
                  <a:pt x="0" y="0"/>
                </a:moveTo>
                <a:lnTo>
                  <a:pt x="5202085" y="0"/>
                </a:lnTo>
              </a:path>
            </a:pathLst>
          </a:custGeom>
          <a:noFill/>
          <a:ln cap="flat" cmpd="sng" w="12675">
            <a:solidFill>
              <a:srgbClr val="FF9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 name="Google Shape;59;p3"/>
          <p:cNvSpPr/>
          <p:nvPr/>
        </p:nvSpPr>
        <p:spPr>
          <a:xfrm>
            <a:off x="763523" y="3330968"/>
            <a:ext cx="2081783" cy="87172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8" name="Shape 288"/>
        <p:cNvGrpSpPr/>
        <p:nvPr/>
      </p:nvGrpSpPr>
      <p:grpSpPr>
        <a:xfrm>
          <a:off x="0" y="0"/>
          <a:ext cx="0" cy="0"/>
          <a:chOff x="0" y="0"/>
          <a:chExt cx="0" cy="0"/>
        </a:xfrm>
      </p:grpSpPr>
      <p:sp>
        <p:nvSpPr>
          <p:cNvPr id="289" name="Google Shape;289;p30"/>
          <p:cNvSpPr txBox="1"/>
          <p:nvPr>
            <p:ph type="title"/>
          </p:nvPr>
        </p:nvSpPr>
        <p:spPr>
          <a:xfrm>
            <a:off x="2139124" y="1172527"/>
            <a:ext cx="6389370"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Working with Git - Setup Environment</a:t>
            </a:r>
            <a:endParaRPr sz="3000">
              <a:latin typeface="Arial"/>
              <a:ea typeface="Arial"/>
              <a:cs typeface="Arial"/>
              <a:sym typeface="Arial"/>
            </a:endParaRPr>
          </a:p>
        </p:txBody>
      </p:sp>
      <p:sp>
        <p:nvSpPr>
          <p:cNvPr id="290" name="Google Shape;290;p30"/>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 name="Google Shape;291;p30"/>
          <p:cNvSpPr/>
          <p:nvPr/>
        </p:nvSpPr>
        <p:spPr>
          <a:xfrm>
            <a:off x="8148269" y="2907042"/>
            <a:ext cx="706793" cy="69429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 name="Google Shape;292;p30"/>
          <p:cNvSpPr/>
          <p:nvPr/>
        </p:nvSpPr>
        <p:spPr>
          <a:xfrm>
            <a:off x="9100299" y="3702296"/>
            <a:ext cx="828624" cy="93324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 name="Google Shape;293;p30"/>
          <p:cNvSpPr/>
          <p:nvPr/>
        </p:nvSpPr>
        <p:spPr>
          <a:xfrm>
            <a:off x="8347950" y="4799357"/>
            <a:ext cx="752335" cy="776373"/>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30"/>
          <p:cNvSpPr txBox="1"/>
          <p:nvPr/>
        </p:nvSpPr>
        <p:spPr>
          <a:xfrm>
            <a:off x="1272844" y="1768343"/>
            <a:ext cx="7621270" cy="3938904"/>
          </a:xfrm>
          <a:prstGeom prst="rect">
            <a:avLst/>
          </a:prstGeom>
          <a:noFill/>
          <a:ln>
            <a:noFill/>
          </a:ln>
        </p:spPr>
        <p:txBody>
          <a:bodyPr anchorCtr="0" anchor="t" bIns="0" lIns="0" spcFirstLastPara="1" rIns="0" wrap="square" tIns="140325">
            <a:spAutoFit/>
          </a:bodyPr>
          <a:lstStyle/>
          <a:p>
            <a:pPr indent="-118745" lvl="0" marL="148590" marR="0" rtl="0" algn="l">
              <a:lnSpc>
                <a:spcPct val="100000"/>
              </a:lnSpc>
              <a:spcBef>
                <a:spcPts val="0"/>
              </a:spcBef>
              <a:spcAft>
                <a:spcPts val="0"/>
              </a:spcAft>
              <a:buClr>
                <a:srgbClr val="5D5D5D"/>
              </a:buClr>
              <a:buSzPts val="1300"/>
              <a:buFont typeface="Arial"/>
              <a:buChar char="●"/>
            </a:pPr>
            <a:r>
              <a:rPr lang="en-US" sz="1500">
                <a:solidFill>
                  <a:srgbClr val="5D5D5D"/>
                </a:solidFill>
                <a:latin typeface="Arial"/>
                <a:ea typeface="Arial"/>
                <a:cs typeface="Arial"/>
                <a:sym typeface="Arial"/>
              </a:rPr>
              <a:t>Git can be integrated with range of IDE like eclipse, pyCharm , VScode</a:t>
            </a:r>
            <a:endParaRPr sz="1500">
              <a:solidFill>
                <a:schemeClr val="dk1"/>
              </a:solidFill>
              <a:latin typeface="Arial"/>
              <a:ea typeface="Arial"/>
              <a:cs typeface="Arial"/>
              <a:sym typeface="Arial"/>
            </a:endParaRPr>
          </a:p>
          <a:p>
            <a:pPr indent="-118745" lvl="0" marL="148590" marR="0" rtl="0" algn="l">
              <a:lnSpc>
                <a:spcPct val="100000"/>
              </a:lnSpc>
              <a:spcBef>
                <a:spcPts val="1010"/>
              </a:spcBef>
              <a:spcAft>
                <a:spcPts val="0"/>
              </a:spcAft>
              <a:buClr>
                <a:srgbClr val="5D5D5D"/>
              </a:buClr>
              <a:buSzPts val="1300"/>
              <a:buFont typeface="Arial"/>
              <a:buChar char="●"/>
            </a:pPr>
            <a:r>
              <a:rPr lang="en-US" sz="1500">
                <a:solidFill>
                  <a:srgbClr val="5D5D5D"/>
                </a:solidFill>
                <a:latin typeface="Arial"/>
                <a:ea typeface="Arial"/>
                <a:cs typeface="Arial"/>
                <a:sym typeface="Arial"/>
              </a:rPr>
              <a:t>Git can also conﬁgured in shell showcurrent repo</a:t>
            </a:r>
            <a:endParaRPr sz="1500">
              <a:solidFill>
                <a:schemeClr val="dk1"/>
              </a:solidFill>
              <a:latin typeface="Arial"/>
              <a:ea typeface="Arial"/>
              <a:cs typeface="Arial"/>
              <a:sym typeface="Arial"/>
            </a:endParaRPr>
          </a:p>
          <a:p>
            <a:pPr indent="0" lvl="0" marL="437515" marR="5080" rtl="0" algn="l">
              <a:lnSpc>
                <a:spcPct val="175833"/>
              </a:lnSpc>
              <a:spcBef>
                <a:spcPts val="100"/>
              </a:spcBef>
              <a:spcAft>
                <a:spcPts val="0"/>
              </a:spcAft>
              <a:buNone/>
            </a:pPr>
            <a:r>
              <a:rPr b="1" lang="en-US" sz="1200">
                <a:solidFill>
                  <a:schemeClr val="dk1"/>
                </a:solidFill>
                <a:latin typeface="Arial"/>
                <a:ea typeface="Arial"/>
                <a:cs typeface="Arial"/>
                <a:sym typeface="Arial"/>
              </a:rPr>
              <a:t>ashoksingh@Ashoks-Air </a:t>
            </a:r>
            <a:r>
              <a:rPr lang="en-US" sz="1200">
                <a:solidFill>
                  <a:schemeClr val="dk1"/>
                </a:solidFill>
                <a:latin typeface="Arial"/>
                <a:ea typeface="Arial"/>
                <a:cs typeface="Arial"/>
                <a:sym typeface="Arial"/>
              </a:rPr>
              <a:t>~</a:t>
            </a:r>
            <a:r>
              <a:rPr lang="en-US" sz="1200">
                <a:solidFill>
                  <a:srgbClr val="A5A5A5"/>
                </a:solidFill>
                <a:latin typeface="Arial"/>
                <a:ea typeface="Arial"/>
                <a:cs typeface="Arial"/>
                <a:sym typeface="Arial"/>
              </a:rPr>
              <a:t>/Devops-Course/GIT/LAB1/webserver </a:t>
            </a:r>
            <a:r>
              <a:rPr lang="en-US" sz="1200">
                <a:solidFill>
                  <a:srgbClr val="00A1FF"/>
                </a:solidFill>
                <a:latin typeface="Arial"/>
                <a:ea typeface="Arial"/>
                <a:cs typeface="Arial"/>
                <a:sym typeface="Arial"/>
              </a:rPr>
              <a:t>(master) $ </a:t>
            </a:r>
            <a:r>
              <a:rPr lang="en-US" sz="1200">
                <a:solidFill>
                  <a:schemeClr val="dk1"/>
                </a:solidFill>
                <a:latin typeface="Arial"/>
                <a:ea typeface="Arial"/>
                <a:cs typeface="Arial"/>
                <a:sym typeface="Arial"/>
              </a:rPr>
              <a:t>git checkout feature/add-new-page  Switched to branch'feature/add-new-page'</a:t>
            </a:r>
            <a:endParaRPr sz="1200">
              <a:solidFill>
                <a:schemeClr val="dk1"/>
              </a:solidFill>
              <a:latin typeface="Arial"/>
              <a:ea typeface="Arial"/>
              <a:cs typeface="Arial"/>
              <a:sym typeface="Arial"/>
            </a:endParaRPr>
          </a:p>
          <a:p>
            <a:pPr indent="0" lvl="0" marL="437515" marR="0" rtl="0" algn="l">
              <a:lnSpc>
                <a:spcPct val="100000"/>
              </a:lnSpc>
              <a:spcBef>
                <a:spcPts val="780"/>
              </a:spcBef>
              <a:spcAft>
                <a:spcPts val="0"/>
              </a:spcAft>
              <a:buNone/>
            </a:pPr>
            <a:r>
              <a:rPr b="1" lang="en-US" sz="1200">
                <a:solidFill>
                  <a:schemeClr val="dk1"/>
                </a:solidFill>
                <a:latin typeface="Arial"/>
                <a:ea typeface="Arial"/>
                <a:cs typeface="Arial"/>
                <a:sym typeface="Arial"/>
              </a:rPr>
              <a:t>ashoksingh@Ashoks-Air </a:t>
            </a:r>
            <a:r>
              <a:rPr lang="en-US" sz="1200">
                <a:solidFill>
                  <a:schemeClr val="dk1"/>
                </a:solidFill>
                <a:latin typeface="Arial"/>
                <a:ea typeface="Arial"/>
                <a:cs typeface="Arial"/>
                <a:sym typeface="Arial"/>
              </a:rPr>
              <a:t>~</a:t>
            </a:r>
            <a:r>
              <a:rPr lang="en-US" sz="1200">
                <a:solidFill>
                  <a:srgbClr val="A5A5A5"/>
                </a:solidFill>
                <a:latin typeface="Arial"/>
                <a:ea typeface="Arial"/>
                <a:cs typeface="Arial"/>
                <a:sym typeface="Arial"/>
              </a:rPr>
              <a:t>/Devops-Course/GIT/LAB1/webserver </a:t>
            </a:r>
            <a:r>
              <a:rPr lang="en-US" sz="1200">
                <a:solidFill>
                  <a:srgbClr val="00A1FF"/>
                </a:solidFill>
                <a:latin typeface="Arial"/>
                <a:ea typeface="Arial"/>
                <a:cs typeface="Arial"/>
                <a:sym typeface="Arial"/>
              </a:rPr>
              <a:t>(feature/add-new-page)</a:t>
            </a:r>
            <a:endParaRPr sz="1200">
              <a:solidFill>
                <a:schemeClr val="dk1"/>
              </a:solidFill>
              <a:latin typeface="Arial"/>
              <a:ea typeface="Arial"/>
              <a:cs typeface="Arial"/>
              <a:sym typeface="Arial"/>
            </a:endParaRPr>
          </a:p>
          <a:p>
            <a:pPr indent="0" lvl="0" marL="437515" marR="0" rtl="0" algn="l">
              <a:lnSpc>
                <a:spcPct val="100000"/>
              </a:lnSpc>
              <a:spcBef>
                <a:spcPts val="745"/>
              </a:spcBef>
              <a:spcAft>
                <a:spcPts val="0"/>
              </a:spcAft>
              <a:buNone/>
            </a:pPr>
            <a:r>
              <a:rPr b="1" lang="en-US" sz="1200">
                <a:solidFill>
                  <a:schemeClr val="dk1"/>
                </a:solidFill>
                <a:latin typeface="Arial"/>
                <a:ea typeface="Arial"/>
                <a:cs typeface="Arial"/>
                <a:sym typeface="Arial"/>
              </a:rPr>
              <a:t>ashoksingh@Ashoks-Air </a:t>
            </a:r>
            <a:r>
              <a:rPr lang="en-US" sz="1200">
                <a:solidFill>
                  <a:srgbClr val="A5A5A5"/>
                </a:solidFill>
                <a:latin typeface="Arial"/>
                <a:ea typeface="Arial"/>
                <a:cs typeface="Arial"/>
                <a:sym typeface="Arial"/>
              </a:rPr>
              <a:t>~/Devops-Course/GIT/LAB1/webserver </a:t>
            </a:r>
            <a:r>
              <a:rPr lang="en-US" sz="1200">
                <a:solidFill>
                  <a:srgbClr val="00A1FF"/>
                </a:solidFill>
                <a:latin typeface="Arial"/>
                <a:ea typeface="Arial"/>
                <a:cs typeface="Arial"/>
                <a:sym typeface="Arial"/>
              </a:rPr>
              <a:t>(feature/add-new-page)* $</a:t>
            </a:r>
            <a:endParaRPr sz="1200">
              <a:solidFill>
                <a:schemeClr val="dk1"/>
              </a:solidFill>
              <a:latin typeface="Arial"/>
              <a:ea typeface="Arial"/>
              <a:cs typeface="Arial"/>
              <a:sym typeface="Arial"/>
            </a:endParaRPr>
          </a:p>
          <a:p>
            <a:pPr indent="-118745" lvl="0" marL="148590" marR="0" rtl="0" algn="l">
              <a:lnSpc>
                <a:spcPct val="100000"/>
              </a:lnSpc>
              <a:spcBef>
                <a:spcPts val="660"/>
              </a:spcBef>
              <a:spcAft>
                <a:spcPts val="0"/>
              </a:spcAft>
              <a:buClr>
                <a:srgbClr val="5D5D5D"/>
              </a:buClr>
              <a:buSzPts val="1300"/>
              <a:buFont typeface="Arial"/>
              <a:buChar char="●"/>
            </a:pPr>
            <a:r>
              <a:rPr lang="en-US" sz="1500">
                <a:solidFill>
                  <a:srgbClr val="5D5D5D"/>
                </a:solidFill>
                <a:latin typeface="Arial"/>
                <a:ea typeface="Arial"/>
                <a:cs typeface="Arial"/>
                <a:sym typeface="Arial"/>
              </a:rPr>
              <a:t>Below code will set the shell prompt environment .</a:t>
            </a:r>
            <a:endParaRPr sz="1500">
              <a:solidFill>
                <a:schemeClr val="dk1"/>
              </a:solidFill>
              <a:latin typeface="Arial"/>
              <a:ea typeface="Arial"/>
              <a:cs typeface="Arial"/>
              <a:sym typeface="Arial"/>
            </a:endParaRPr>
          </a:p>
          <a:p>
            <a:pPr indent="0" lvl="0" marL="0" marR="0" rtl="0" algn="l">
              <a:lnSpc>
                <a:spcPct val="100000"/>
              </a:lnSpc>
              <a:spcBef>
                <a:spcPts val="10"/>
              </a:spcBef>
              <a:spcAft>
                <a:spcPts val="0"/>
              </a:spcAft>
              <a:buNone/>
            </a:pPr>
            <a:r>
              <a:t/>
            </a:r>
            <a:endParaRPr sz="155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1000">
                <a:solidFill>
                  <a:srgbClr val="5D5D5D"/>
                </a:solidFill>
                <a:latin typeface="Arial"/>
                <a:ea typeface="Arial"/>
                <a:cs typeface="Arial"/>
                <a:sym typeface="Arial"/>
              </a:rPr>
              <a:t>parse_git_branch() {</a:t>
            </a:r>
            <a:endParaRPr sz="1000">
              <a:solidFill>
                <a:schemeClr val="dk1"/>
              </a:solidFill>
              <a:latin typeface="Arial"/>
              <a:ea typeface="Arial"/>
              <a:cs typeface="Arial"/>
              <a:sym typeface="Arial"/>
            </a:endParaRPr>
          </a:p>
          <a:p>
            <a:pPr indent="0" lvl="0" marL="205104" marR="0" rtl="0" algn="l">
              <a:lnSpc>
                <a:spcPct val="100000"/>
              </a:lnSpc>
              <a:spcBef>
                <a:spcPts val="720"/>
              </a:spcBef>
              <a:spcAft>
                <a:spcPts val="0"/>
              </a:spcAft>
              <a:buNone/>
            </a:pPr>
            <a:r>
              <a:rPr lang="en-US" sz="1000">
                <a:solidFill>
                  <a:srgbClr val="5D5D5D"/>
                </a:solidFill>
                <a:latin typeface="Arial"/>
                <a:ea typeface="Arial"/>
                <a:cs typeface="Arial"/>
                <a:sym typeface="Arial"/>
              </a:rPr>
              <a:t>git branch 2&gt; /dev/null | sed -e '/^[^*]/d' -e 's/* \(.*\)/ (\1)/'</a:t>
            </a:r>
            <a:endParaRPr sz="1000">
              <a:solidFill>
                <a:schemeClr val="dk1"/>
              </a:solidFill>
              <a:latin typeface="Arial"/>
              <a:ea typeface="Arial"/>
              <a:cs typeface="Arial"/>
              <a:sym typeface="Arial"/>
            </a:endParaRPr>
          </a:p>
          <a:p>
            <a:pPr indent="0" lvl="0" marL="12700" marR="0" rtl="0" algn="l">
              <a:lnSpc>
                <a:spcPct val="100000"/>
              </a:lnSpc>
              <a:spcBef>
                <a:spcPts val="480"/>
              </a:spcBef>
              <a:spcAft>
                <a:spcPts val="0"/>
              </a:spcAft>
              <a:buNone/>
            </a:pPr>
            <a:r>
              <a:rPr lang="en-US" sz="1000">
                <a:solidFill>
                  <a:srgbClr val="5D5D5D"/>
                </a:solidFill>
                <a:latin typeface="Arial"/>
                <a:ea typeface="Arial"/>
                <a:cs typeface="Arial"/>
                <a:sym typeface="Arial"/>
              </a:rPr>
              <a:t>}</a:t>
            </a:r>
            <a:endParaRPr sz="1000">
              <a:solidFill>
                <a:schemeClr val="dk1"/>
              </a:solidFill>
              <a:latin typeface="Arial"/>
              <a:ea typeface="Arial"/>
              <a:cs typeface="Arial"/>
              <a:sym typeface="Arial"/>
            </a:endParaRPr>
          </a:p>
          <a:p>
            <a:pPr indent="0" lvl="0" marL="12700" marR="0" rtl="0" algn="l">
              <a:lnSpc>
                <a:spcPct val="100000"/>
              </a:lnSpc>
              <a:spcBef>
                <a:spcPts val="720"/>
              </a:spcBef>
              <a:spcAft>
                <a:spcPts val="0"/>
              </a:spcAft>
              <a:buNone/>
            </a:pPr>
            <a:r>
              <a:rPr lang="en-US" sz="1000">
                <a:solidFill>
                  <a:srgbClr val="5D5D5D"/>
                </a:solidFill>
                <a:latin typeface="Arial"/>
                <a:ea typeface="Arial"/>
                <a:cs typeface="Arial"/>
                <a:sym typeface="Arial"/>
              </a:rPr>
              <a:t>parse_git_dirty() {</a:t>
            </a:r>
            <a:endParaRPr sz="1000">
              <a:solidFill>
                <a:schemeClr val="dk1"/>
              </a:solidFill>
              <a:latin typeface="Arial"/>
              <a:ea typeface="Arial"/>
              <a:cs typeface="Arial"/>
              <a:sym typeface="Arial"/>
            </a:endParaRPr>
          </a:p>
          <a:p>
            <a:pPr indent="0" lvl="0" marL="75565" marR="0" rtl="0" algn="l">
              <a:lnSpc>
                <a:spcPct val="100000"/>
              </a:lnSpc>
              <a:spcBef>
                <a:spcPts val="580"/>
              </a:spcBef>
              <a:spcAft>
                <a:spcPts val="0"/>
              </a:spcAft>
              <a:buNone/>
            </a:pPr>
            <a:r>
              <a:rPr lang="en-US" sz="1000">
                <a:solidFill>
                  <a:srgbClr val="5D5D5D"/>
                </a:solidFill>
                <a:latin typeface="Arial"/>
                <a:ea typeface="Arial"/>
                <a:cs typeface="Arial"/>
                <a:sym typeface="Arial"/>
              </a:rPr>
              <a:t>[[ -n "$(git status -s 2&gt; /dev/null)" ]] &amp;&amp; echo "*"</a:t>
            </a:r>
            <a:endParaRPr sz="1000">
              <a:solidFill>
                <a:schemeClr val="dk1"/>
              </a:solidFill>
              <a:latin typeface="Arial"/>
              <a:ea typeface="Arial"/>
              <a:cs typeface="Arial"/>
              <a:sym typeface="Arial"/>
            </a:endParaRPr>
          </a:p>
          <a:p>
            <a:pPr indent="0" lvl="0" marL="12700" marR="0" rtl="0" algn="l">
              <a:lnSpc>
                <a:spcPct val="100000"/>
              </a:lnSpc>
              <a:spcBef>
                <a:spcPts val="720"/>
              </a:spcBef>
              <a:spcAft>
                <a:spcPts val="0"/>
              </a:spcAft>
              <a:buNone/>
            </a:pPr>
            <a:r>
              <a:rPr lang="en-US" sz="1000">
                <a:solidFill>
                  <a:srgbClr val="5D5D5D"/>
                </a:solidFill>
                <a:latin typeface="Arial"/>
                <a:ea typeface="Arial"/>
                <a:cs typeface="Arial"/>
                <a:sym typeface="Arial"/>
              </a:rPr>
              <a:t>}</a:t>
            </a:r>
            <a:endParaRPr sz="1000">
              <a:solidFill>
                <a:schemeClr val="dk1"/>
              </a:solidFill>
              <a:latin typeface="Arial"/>
              <a:ea typeface="Arial"/>
              <a:cs typeface="Arial"/>
              <a:sym typeface="Arial"/>
            </a:endParaRPr>
          </a:p>
          <a:p>
            <a:pPr indent="0" lvl="0" marL="12700" marR="0" rtl="0" algn="l">
              <a:lnSpc>
                <a:spcPct val="100000"/>
              </a:lnSpc>
              <a:spcBef>
                <a:spcPts val="600"/>
              </a:spcBef>
              <a:spcAft>
                <a:spcPts val="0"/>
              </a:spcAft>
              <a:buNone/>
            </a:pPr>
            <a:r>
              <a:rPr lang="en-US" sz="1000">
                <a:solidFill>
                  <a:srgbClr val="5D5D5D"/>
                </a:solidFill>
                <a:latin typeface="Arial"/>
                <a:ea typeface="Arial"/>
                <a:cs typeface="Arial"/>
                <a:sym typeface="Arial"/>
              </a:rPr>
              <a:t>export PS1="\u@\h \[\033[32m\]\w\[\033[33m\]\$(parse_git_branch)\$(parse_git_dirty)\[\033[00m\] $ "</a:t>
            </a:r>
            <a:endParaRPr sz="10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8" name="Shape 298"/>
        <p:cNvGrpSpPr/>
        <p:nvPr/>
      </p:nvGrpSpPr>
      <p:grpSpPr>
        <a:xfrm>
          <a:off x="0" y="0"/>
          <a:ext cx="0" cy="0"/>
          <a:chOff x="0" y="0"/>
          <a:chExt cx="0" cy="0"/>
        </a:xfrm>
      </p:grpSpPr>
      <p:sp>
        <p:nvSpPr>
          <p:cNvPr id="299" name="Google Shape;299;p31"/>
          <p:cNvSpPr txBox="1"/>
          <p:nvPr>
            <p:ph type="title"/>
          </p:nvPr>
        </p:nvSpPr>
        <p:spPr>
          <a:xfrm>
            <a:off x="1426705" y="1172527"/>
            <a:ext cx="7813675"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Working with Git - Setup VSCode Environment</a:t>
            </a:r>
            <a:endParaRPr sz="3000">
              <a:latin typeface="Arial"/>
              <a:ea typeface="Arial"/>
              <a:cs typeface="Arial"/>
              <a:sym typeface="Arial"/>
            </a:endParaRPr>
          </a:p>
        </p:txBody>
      </p:sp>
      <p:sp>
        <p:nvSpPr>
          <p:cNvPr id="300" name="Google Shape;300;p31"/>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 name="Google Shape;301;p31"/>
          <p:cNvSpPr/>
          <p:nvPr/>
        </p:nvSpPr>
        <p:spPr>
          <a:xfrm>
            <a:off x="8925407" y="1825134"/>
            <a:ext cx="706791" cy="69430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31"/>
          <p:cNvSpPr/>
          <p:nvPr/>
        </p:nvSpPr>
        <p:spPr>
          <a:xfrm>
            <a:off x="8978493" y="3123031"/>
            <a:ext cx="828624" cy="93324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31"/>
          <p:cNvSpPr/>
          <p:nvPr/>
        </p:nvSpPr>
        <p:spPr>
          <a:xfrm>
            <a:off x="9016631" y="4722863"/>
            <a:ext cx="752360" cy="77633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31"/>
          <p:cNvSpPr/>
          <p:nvPr/>
        </p:nvSpPr>
        <p:spPr>
          <a:xfrm>
            <a:off x="5578932" y="1909317"/>
            <a:ext cx="2773502" cy="413133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31"/>
          <p:cNvSpPr txBox="1"/>
          <p:nvPr/>
        </p:nvSpPr>
        <p:spPr>
          <a:xfrm>
            <a:off x="762106" y="1865879"/>
            <a:ext cx="4260850" cy="2421255"/>
          </a:xfrm>
          <a:prstGeom prst="rect">
            <a:avLst/>
          </a:prstGeom>
          <a:noFill/>
          <a:ln>
            <a:noFill/>
          </a:ln>
        </p:spPr>
        <p:txBody>
          <a:bodyPr anchorCtr="0" anchor="t" bIns="0" lIns="0" spcFirstLastPara="1" rIns="0" wrap="square" tIns="137775">
            <a:spAutoFit/>
          </a:bodyPr>
          <a:lstStyle/>
          <a:p>
            <a:pPr indent="0" lvl="0" marL="237490" marR="0" rtl="0" algn="l">
              <a:lnSpc>
                <a:spcPct val="100000"/>
              </a:lnSpc>
              <a:spcBef>
                <a:spcPts val="0"/>
              </a:spcBef>
              <a:spcAft>
                <a:spcPts val="0"/>
              </a:spcAft>
              <a:buNone/>
            </a:pPr>
            <a:r>
              <a:rPr lang="en-US" sz="1500">
                <a:solidFill>
                  <a:srgbClr val="5D5D5D"/>
                </a:solidFill>
                <a:latin typeface="Arial"/>
                <a:ea typeface="Arial"/>
                <a:cs typeface="Arial"/>
                <a:sym typeface="Arial"/>
              </a:rPr>
              <a:t>VSCode is a free IDE which good features</a:t>
            </a:r>
            <a:endParaRPr sz="1500">
              <a:solidFill>
                <a:schemeClr val="dk1"/>
              </a:solidFill>
              <a:latin typeface="Arial"/>
              <a:ea typeface="Arial"/>
              <a:cs typeface="Arial"/>
              <a:sym typeface="Arial"/>
            </a:endParaRPr>
          </a:p>
          <a:p>
            <a:pPr indent="-118109" lvl="0" marL="141605" marR="0" rtl="0" algn="l">
              <a:lnSpc>
                <a:spcPct val="100000"/>
              </a:lnSpc>
              <a:spcBef>
                <a:spcPts val="980"/>
              </a:spcBef>
              <a:spcAft>
                <a:spcPts val="0"/>
              </a:spcAft>
              <a:buClr>
                <a:srgbClr val="5D5D5D"/>
              </a:buClr>
              <a:buSzPts val="1300"/>
              <a:buFont typeface="Arial"/>
              <a:buChar char="●"/>
            </a:pPr>
            <a:r>
              <a:rPr lang="en-US" sz="1500">
                <a:solidFill>
                  <a:srgbClr val="5D5D5D"/>
                </a:solidFill>
                <a:latin typeface="Arial"/>
                <a:ea typeface="Arial"/>
                <a:cs typeface="Arial"/>
                <a:sym typeface="Arial"/>
              </a:rPr>
              <a:t>Install support for python language</a:t>
            </a:r>
            <a:endParaRPr sz="1500">
              <a:solidFill>
                <a:schemeClr val="dk1"/>
              </a:solidFill>
              <a:latin typeface="Arial"/>
              <a:ea typeface="Arial"/>
              <a:cs typeface="Arial"/>
              <a:sym typeface="Arial"/>
            </a:endParaRPr>
          </a:p>
          <a:p>
            <a:pPr indent="-118109" lvl="0" marL="141605" marR="0" rtl="0" algn="l">
              <a:lnSpc>
                <a:spcPct val="100000"/>
              </a:lnSpc>
              <a:spcBef>
                <a:spcPts val="915"/>
              </a:spcBef>
              <a:spcAft>
                <a:spcPts val="0"/>
              </a:spcAft>
              <a:buClr>
                <a:srgbClr val="5D5D5D"/>
              </a:buClr>
              <a:buSzPts val="1300"/>
              <a:buFont typeface="Arial"/>
              <a:buChar char="●"/>
            </a:pPr>
            <a:r>
              <a:rPr lang="en-US" sz="1500">
                <a:solidFill>
                  <a:srgbClr val="5D5D5D"/>
                </a:solidFill>
                <a:latin typeface="Arial"/>
                <a:ea typeface="Arial"/>
                <a:cs typeface="Arial"/>
                <a:sym typeface="Arial"/>
              </a:rPr>
              <a:t>Shows Untracked ﬁle in Git Repo.(U)</a:t>
            </a:r>
            <a:endParaRPr sz="1500">
              <a:solidFill>
                <a:schemeClr val="dk1"/>
              </a:solidFill>
              <a:latin typeface="Arial"/>
              <a:ea typeface="Arial"/>
              <a:cs typeface="Arial"/>
              <a:sym typeface="Arial"/>
            </a:endParaRPr>
          </a:p>
          <a:p>
            <a:pPr indent="-118109" lvl="0" marL="141605" marR="0" rtl="0" algn="l">
              <a:lnSpc>
                <a:spcPct val="100000"/>
              </a:lnSpc>
              <a:spcBef>
                <a:spcPts val="1005"/>
              </a:spcBef>
              <a:spcAft>
                <a:spcPts val="0"/>
              </a:spcAft>
              <a:buClr>
                <a:srgbClr val="5D5D5D"/>
              </a:buClr>
              <a:buSzPts val="1300"/>
              <a:buFont typeface="Arial"/>
              <a:buChar char="●"/>
            </a:pPr>
            <a:r>
              <a:rPr lang="en-US" sz="1500">
                <a:solidFill>
                  <a:srgbClr val="5D5D5D"/>
                </a:solidFill>
                <a:latin typeface="Arial"/>
                <a:ea typeface="Arial"/>
                <a:cs typeface="Arial"/>
                <a:sym typeface="Arial"/>
              </a:rPr>
              <a:t>Working GIt branch is displayed</a:t>
            </a:r>
            <a:endParaRPr sz="1500">
              <a:solidFill>
                <a:schemeClr val="dk1"/>
              </a:solidFill>
              <a:latin typeface="Arial"/>
              <a:ea typeface="Arial"/>
              <a:cs typeface="Arial"/>
              <a:sym typeface="Arial"/>
            </a:endParaRPr>
          </a:p>
          <a:p>
            <a:pPr indent="-118109" lvl="0" marL="141605" marR="0" rtl="0" algn="l">
              <a:lnSpc>
                <a:spcPct val="100000"/>
              </a:lnSpc>
              <a:spcBef>
                <a:spcPts val="890"/>
              </a:spcBef>
              <a:spcAft>
                <a:spcPts val="0"/>
              </a:spcAft>
              <a:buClr>
                <a:srgbClr val="5D5D5D"/>
              </a:buClr>
              <a:buSzPts val="1300"/>
              <a:buFont typeface="Arial"/>
              <a:buChar char="●"/>
            </a:pPr>
            <a:r>
              <a:rPr lang="en-US" sz="1500">
                <a:solidFill>
                  <a:srgbClr val="5D5D5D"/>
                </a:solidFill>
                <a:latin typeface="Arial"/>
                <a:ea typeface="Arial"/>
                <a:cs typeface="Arial"/>
                <a:sym typeface="Arial"/>
              </a:rPr>
              <a:t>* Dirty branch status is shown</a:t>
            </a:r>
            <a:endParaRPr sz="1500">
              <a:solidFill>
                <a:schemeClr val="dk1"/>
              </a:solidFill>
              <a:latin typeface="Arial"/>
              <a:ea typeface="Arial"/>
              <a:cs typeface="Arial"/>
              <a:sym typeface="Arial"/>
            </a:endParaRPr>
          </a:p>
          <a:p>
            <a:pPr indent="-130175" lvl="0" marL="142240" marR="0" rtl="0" algn="l">
              <a:lnSpc>
                <a:spcPct val="100000"/>
              </a:lnSpc>
              <a:spcBef>
                <a:spcPts val="600"/>
              </a:spcBef>
              <a:spcAft>
                <a:spcPts val="0"/>
              </a:spcAft>
              <a:buClr>
                <a:srgbClr val="5D5D5D"/>
              </a:buClr>
              <a:buSzPts val="1300"/>
              <a:buFont typeface="Arial"/>
              <a:buChar char="●"/>
            </a:pPr>
            <a:r>
              <a:rPr lang="en-US" sz="1500">
                <a:solidFill>
                  <a:srgbClr val="5D5D5D"/>
                </a:solidFill>
                <a:latin typeface="Arial"/>
                <a:ea typeface="Arial"/>
                <a:cs typeface="Arial"/>
                <a:sym typeface="Arial"/>
              </a:rPr>
              <a:t>Files can be added by clicking + sign which run git</a:t>
            </a:r>
            <a:endParaRPr sz="1500">
              <a:solidFill>
                <a:schemeClr val="dk1"/>
              </a:solidFill>
              <a:latin typeface="Arial"/>
              <a:ea typeface="Arial"/>
              <a:cs typeface="Arial"/>
              <a:sym typeface="Arial"/>
            </a:endParaRPr>
          </a:p>
          <a:p>
            <a:pPr indent="0" lvl="0" marL="142240" marR="0" rtl="0" algn="l">
              <a:lnSpc>
                <a:spcPct val="100000"/>
              </a:lnSpc>
              <a:spcBef>
                <a:spcPts val="890"/>
              </a:spcBef>
              <a:spcAft>
                <a:spcPts val="0"/>
              </a:spcAft>
              <a:buNone/>
            </a:pPr>
            <a:r>
              <a:rPr lang="en-US" sz="1500">
                <a:solidFill>
                  <a:srgbClr val="5D5D5D"/>
                </a:solidFill>
                <a:latin typeface="Arial"/>
                <a:ea typeface="Arial"/>
                <a:cs typeface="Arial"/>
                <a:sym typeface="Arial"/>
              </a:rPr>
              <a:t>add command in background</a:t>
            </a:r>
            <a:endParaRPr sz="15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9" name="Shape 309"/>
        <p:cNvGrpSpPr/>
        <p:nvPr/>
      </p:nvGrpSpPr>
      <p:grpSpPr>
        <a:xfrm>
          <a:off x="0" y="0"/>
          <a:ext cx="0" cy="0"/>
          <a:chOff x="0" y="0"/>
          <a:chExt cx="0" cy="0"/>
        </a:xfrm>
      </p:grpSpPr>
      <p:sp>
        <p:nvSpPr>
          <p:cNvPr id="310" name="Google Shape;310;p32"/>
          <p:cNvSpPr txBox="1"/>
          <p:nvPr/>
        </p:nvSpPr>
        <p:spPr>
          <a:xfrm>
            <a:off x="7544778" y="2789460"/>
            <a:ext cx="1421130"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chemeClr val="dk1"/>
                </a:solidFill>
                <a:latin typeface="Arial"/>
                <a:ea typeface="Arial"/>
                <a:cs typeface="Arial"/>
                <a:sym typeface="Arial"/>
              </a:rPr>
              <a:t>Working with Git</a:t>
            </a:r>
            <a:endParaRPr sz="1500">
              <a:solidFill>
                <a:schemeClr val="dk1"/>
              </a:solidFill>
              <a:latin typeface="Arial"/>
              <a:ea typeface="Arial"/>
              <a:cs typeface="Arial"/>
              <a:sym typeface="Arial"/>
            </a:endParaRPr>
          </a:p>
        </p:txBody>
      </p:sp>
      <p:sp>
        <p:nvSpPr>
          <p:cNvPr id="311" name="Google Shape;311;p32"/>
          <p:cNvSpPr txBox="1"/>
          <p:nvPr>
            <p:ph type="title"/>
          </p:nvPr>
        </p:nvSpPr>
        <p:spPr>
          <a:xfrm>
            <a:off x="3773360" y="1988871"/>
            <a:ext cx="2309495" cy="406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500">
                <a:solidFill>
                  <a:srgbClr val="5D5D5D"/>
                </a:solidFill>
              </a:rPr>
              <a:t>Git Fundamental</a:t>
            </a:r>
            <a:endParaRPr sz="2500"/>
          </a:p>
        </p:txBody>
      </p:sp>
      <p:sp>
        <p:nvSpPr>
          <p:cNvPr id="312" name="Google Shape;312;p32"/>
          <p:cNvSpPr/>
          <p:nvPr/>
        </p:nvSpPr>
        <p:spPr>
          <a:xfrm>
            <a:off x="3786022" y="2666187"/>
            <a:ext cx="5202555" cy="0"/>
          </a:xfrm>
          <a:custGeom>
            <a:rect b="b" l="l" r="r" t="t"/>
            <a:pathLst>
              <a:path extrusionOk="0" h="120000" w="5202555">
                <a:moveTo>
                  <a:pt x="0" y="0"/>
                </a:moveTo>
                <a:lnTo>
                  <a:pt x="5202075" y="0"/>
                </a:lnTo>
              </a:path>
            </a:pathLst>
          </a:custGeom>
          <a:noFill/>
          <a:ln cap="flat" cmpd="sng" w="12675">
            <a:solidFill>
              <a:srgbClr val="FF9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32"/>
          <p:cNvSpPr/>
          <p:nvPr/>
        </p:nvSpPr>
        <p:spPr>
          <a:xfrm>
            <a:off x="766572" y="2889008"/>
            <a:ext cx="2679191" cy="13533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7" name="Shape 317"/>
        <p:cNvGrpSpPr/>
        <p:nvPr/>
      </p:nvGrpSpPr>
      <p:grpSpPr>
        <a:xfrm>
          <a:off x="0" y="0"/>
          <a:ext cx="0" cy="0"/>
          <a:chOff x="0" y="0"/>
          <a:chExt cx="0" cy="0"/>
        </a:xfrm>
      </p:grpSpPr>
      <p:sp>
        <p:nvSpPr>
          <p:cNvPr id="318" name="Google Shape;318;p33"/>
          <p:cNvSpPr txBox="1"/>
          <p:nvPr/>
        </p:nvSpPr>
        <p:spPr>
          <a:xfrm>
            <a:off x="1315529" y="1935982"/>
            <a:ext cx="8901430" cy="3872229"/>
          </a:xfrm>
          <a:prstGeom prst="rect">
            <a:avLst/>
          </a:prstGeom>
          <a:noFill/>
          <a:ln>
            <a:noFill/>
          </a:ln>
        </p:spPr>
        <p:txBody>
          <a:bodyPr anchorCtr="0" anchor="t" bIns="0" lIns="0" spcFirstLastPara="1" rIns="0" wrap="square" tIns="24750">
            <a:spAutoFit/>
          </a:bodyPr>
          <a:lstStyle/>
          <a:p>
            <a:pPr indent="-213994" lvl="0" marL="226059" marR="0" rtl="0" algn="l">
              <a:lnSpc>
                <a:spcPct val="100000"/>
              </a:lnSpc>
              <a:spcBef>
                <a:spcPts val="0"/>
              </a:spcBef>
              <a:spcAft>
                <a:spcPts val="0"/>
              </a:spcAft>
              <a:buClr>
                <a:srgbClr val="5D5D5D"/>
              </a:buClr>
              <a:buSzPts val="1500"/>
              <a:buFont typeface="Arial"/>
              <a:buChar char="●"/>
            </a:pPr>
            <a:r>
              <a:rPr lang="en-US" sz="1500">
                <a:solidFill>
                  <a:schemeClr val="dk1"/>
                </a:solidFill>
                <a:latin typeface="Arial"/>
                <a:ea typeface="Arial"/>
                <a:cs typeface="Arial"/>
                <a:sym typeface="Arial"/>
              </a:rPr>
              <a:t>What is a Git repository?</a:t>
            </a:r>
            <a:endParaRPr sz="1500">
              <a:solidFill>
                <a:schemeClr val="dk1"/>
              </a:solidFill>
              <a:latin typeface="Arial"/>
              <a:ea typeface="Arial"/>
              <a:cs typeface="Arial"/>
              <a:sym typeface="Arial"/>
            </a:endParaRPr>
          </a:p>
          <a:p>
            <a:pPr indent="-213995" lvl="1" marL="588010" marR="0" rtl="0" algn="l">
              <a:lnSpc>
                <a:spcPct val="100000"/>
              </a:lnSpc>
              <a:spcBef>
                <a:spcPts val="95"/>
              </a:spcBef>
              <a:spcAft>
                <a:spcPts val="0"/>
              </a:spcAft>
              <a:buClr>
                <a:schemeClr val="dk1"/>
              </a:buClr>
              <a:buSzPts val="1400"/>
              <a:buFont typeface="Arial"/>
              <a:buChar char="○"/>
            </a:pPr>
            <a:r>
              <a:rPr b="0" i="0" lang="en-US" sz="1500" u="none" cap="none" strike="noStrike">
                <a:solidFill>
                  <a:schemeClr val="dk1"/>
                </a:solidFill>
                <a:latin typeface="Arial"/>
                <a:ea typeface="Arial"/>
                <a:cs typeface="Arial"/>
                <a:sym typeface="Arial"/>
              </a:rPr>
              <a:t>A Git repository is set of ﬁles which are needed for a project. It allows you to save versions of</a:t>
            </a:r>
            <a:endParaRPr b="0" i="0" sz="1500" u="none" cap="none" strike="noStrike">
              <a:solidFill>
                <a:schemeClr val="dk1"/>
              </a:solidFill>
              <a:latin typeface="Arial"/>
              <a:ea typeface="Arial"/>
              <a:cs typeface="Arial"/>
              <a:sym typeface="Arial"/>
            </a:endParaRPr>
          </a:p>
          <a:p>
            <a:pPr indent="0" lvl="0" marL="588010" marR="0" rtl="0" algn="l">
              <a:lnSpc>
                <a:spcPct val="100000"/>
              </a:lnSpc>
              <a:spcBef>
                <a:spcPts val="290"/>
              </a:spcBef>
              <a:spcAft>
                <a:spcPts val="0"/>
              </a:spcAft>
              <a:buNone/>
            </a:pPr>
            <a:r>
              <a:rPr lang="en-US" sz="1500">
                <a:solidFill>
                  <a:schemeClr val="dk1"/>
                </a:solidFill>
                <a:latin typeface="Arial"/>
                <a:ea typeface="Arial"/>
                <a:cs typeface="Arial"/>
                <a:sym typeface="Arial"/>
              </a:rPr>
              <a:t>your code, which you can access when needed.</a:t>
            </a:r>
            <a:endParaRPr sz="1500">
              <a:solidFill>
                <a:schemeClr val="dk1"/>
              </a:solidFill>
              <a:latin typeface="Arial"/>
              <a:ea typeface="Arial"/>
              <a:cs typeface="Arial"/>
              <a:sym typeface="Arial"/>
            </a:endParaRPr>
          </a:p>
          <a:p>
            <a:pPr indent="-213995" lvl="0" marL="394970" marR="5080" rtl="0" algn="l">
              <a:lnSpc>
                <a:spcPct val="160000"/>
              </a:lnSpc>
              <a:spcBef>
                <a:spcPts val="85"/>
              </a:spcBef>
              <a:spcAft>
                <a:spcPts val="0"/>
              </a:spcAft>
              <a:buClr>
                <a:srgbClr val="000000"/>
              </a:buClr>
              <a:buSzPts val="1500"/>
              <a:buFont typeface="Arial"/>
              <a:buChar char="●"/>
            </a:pPr>
            <a:r>
              <a:rPr lang="en-US" sz="1500">
                <a:solidFill>
                  <a:srgbClr val="00A1FF"/>
                </a:solidFill>
                <a:latin typeface="Arial"/>
                <a:ea typeface="Arial"/>
                <a:cs typeface="Arial"/>
                <a:sym typeface="Arial"/>
              </a:rPr>
              <a:t>git init </a:t>
            </a:r>
            <a:r>
              <a:rPr lang="en-US" sz="1500">
                <a:solidFill>
                  <a:schemeClr val="dk1"/>
                </a:solidFill>
                <a:latin typeface="Arial"/>
                <a:ea typeface="Arial"/>
                <a:cs typeface="Arial"/>
                <a:sym typeface="Arial"/>
              </a:rPr>
              <a:t>can be used to convert an existing, unversioned project to a Git repository orinitialize a new,  empty repository. Most other Git commands are not available outside of an initialized repository, so this</a:t>
            </a:r>
            <a:endParaRPr sz="1500">
              <a:solidFill>
                <a:schemeClr val="dk1"/>
              </a:solidFill>
              <a:latin typeface="Arial"/>
              <a:ea typeface="Arial"/>
              <a:cs typeface="Arial"/>
              <a:sym typeface="Arial"/>
            </a:endParaRPr>
          </a:p>
          <a:p>
            <a:pPr indent="0" lvl="0" marL="394970" marR="0" rtl="0" algn="l">
              <a:lnSpc>
                <a:spcPct val="100000"/>
              </a:lnSpc>
              <a:spcBef>
                <a:spcPts val="730"/>
              </a:spcBef>
              <a:spcAft>
                <a:spcPts val="0"/>
              </a:spcAft>
              <a:buNone/>
            </a:pPr>
            <a:r>
              <a:rPr lang="en-US" sz="1500">
                <a:solidFill>
                  <a:schemeClr val="dk1"/>
                </a:solidFill>
                <a:latin typeface="Arial"/>
                <a:ea typeface="Arial"/>
                <a:cs typeface="Arial"/>
                <a:sym typeface="Arial"/>
              </a:rPr>
              <a:t>is the ﬁrst command to be run</a:t>
            </a:r>
            <a:endParaRPr sz="15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700">
              <a:solidFill>
                <a:schemeClr val="dk1"/>
              </a:solidFill>
              <a:latin typeface="Arial"/>
              <a:ea typeface="Arial"/>
              <a:cs typeface="Arial"/>
              <a:sym typeface="Arial"/>
            </a:endParaRPr>
          </a:p>
          <a:p>
            <a:pPr indent="0" lvl="0" marL="0" marR="0" rtl="0" algn="l">
              <a:lnSpc>
                <a:spcPct val="100000"/>
              </a:lnSpc>
              <a:spcBef>
                <a:spcPts val="20"/>
              </a:spcBef>
              <a:spcAft>
                <a:spcPts val="0"/>
              </a:spcAft>
              <a:buNone/>
            </a:pPr>
            <a:r>
              <a:t/>
            </a:r>
            <a:endParaRPr sz="2100">
              <a:solidFill>
                <a:schemeClr val="dk1"/>
              </a:solidFill>
              <a:latin typeface="Arial"/>
              <a:ea typeface="Arial"/>
              <a:cs typeface="Arial"/>
              <a:sym typeface="Arial"/>
            </a:endParaRPr>
          </a:p>
          <a:p>
            <a:pPr indent="-118109" lvl="0" marL="299085" marR="0" rtl="0" algn="l">
              <a:lnSpc>
                <a:spcPct val="100000"/>
              </a:lnSpc>
              <a:spcBef>
                <a:spcPts val="0"/>
              </a:spcBef>
              <a:spcAft>
                <a:spcPts val="0"/>
              </a:spcAft>
              <a:buClr>
                <a:srgbClr val="5D5D5D"/>
              </a:buClr>
              <a:buSzPts val="1300"/>
              <a:buFont typeface="Arial"/>
              <a:buChar char="●"/>
            </a:pPr>
            <a:r>
              <a:rPr lang="en-US" sz="1500">
                <a:solidFill>
                  <a:srgbClr val="5D5D5D"/>
                </a:solidFill>
                <a:latin typeface="Arial"/>
                <a:ea typeface="Arial"/>
                <a:cs typeface="Arial"/>
                <a:sym typeface="Arial"/>
              </a:rPr>
              <a:t>The git init command creates a new Git repository.</a:t>
            </a:r>
            <a:endParaRPr sz="1500">
              <a:solidFill>
                <a:schemeClr val="dk1"/>
              </a:solidFill>
              <a:latin typeface="Arial"/>
              <a:ea typeface="Arial"/>
              <a:cs typeface="Arial"/>
              <a:sym typeface="Arial"/>
            </a:endParaRPr>
          </a:p>
          <a:p>
            <a:pPr indent="-118109" lvl="1" marL="492125" marR="0" rtl="0" algn="l">
              <a:lnSpc>
                <a:spcPct val="100000"/>
              </a:lnSpc>
              <a:spcBef>
                <a:spcPts val="820"/>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cd	&lt;code-directory&gt;</a:t>
            </a:r>
            <a:endParaRPr b="0" i="0" sz="1500" u="none" cap="none" strike="noStrike">
              <a:solidFill>
                <a:schemeClr val="dk1"/>
              </a:solidFill>
              <a:latin typeface="Courier New"/>
              <a:ea typeface="Courier New"/>
              <a:cs typeface="Courier New"/>
              <a:sym typeface="Courier New"/>
            </a:endParaRPr>
          </a:p>
          <a:p>
            <a:pPr indent="-118109" lvl="1" marL="492125" marR="0" rtl="0" algn="l">
              <a:lnSpc>
                <a:spcPct val="100000"/>
              </a:lnSpc>
              <a:spcBef>
                <a:spcPts val="885"/>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git init</a:t>
            </a:r>
            <a:endParaRPr b="0" i="0" sz="1500" u="none" cap="none" strike="noStrike">
              <a:solidFill>
                <a:schemeClr val="dk1"/>
              </a:solidFill>
              <a:latin typeface="Courier New"/>
              <a:ea typeface="Courier New"/>
              <a:cs typeface="Courier New"/>
              <a:sym typeface="Courier New"/>
            </a:endParaRPr>
          </a:p>
          <a:p>
            <a:pPr indent="-118109" lvl="1" marL="492125" marR="0" rtl="0" algn="l">
              <a:lnSpc>
                <a:spcPct val="100000"/>
              </a:lnSpc>
              <a:spcBef>
                <a:spcPts val="1010"/>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git remote add origin</a:t>
            </a:r>
            <a:r>
              <a:rPr b="0" i="0" lang="en-US" sz="1500" u="none" cap="none" strike="noStrike">
                <a:solidFill>
                  <a:srgbClr val="0000FF"/>
                </a:solidFill>
                <a:latin typeface="Courier New"/>
                <a:ea typeface="Courier New"/>
                <a:cs typeface="Courier New"/>
                <a:sym typeface="Courier New"/>
              </a:rPr>
              <a:t> </a:t>
            </a:r>
            <a:r>
              <a:rPr b="0" i="0" lang="en-US" sz="1500" u="sng" cap="none" strike="noStrike">
                <a:solidFill>
                  <a:srgbClr val="0000FF"/>
                </a:solidFill>
                <a:latin typeface="Courier New"/>
                <a:ea typeface="Courier New"/>
                <a:cs typeface="Courier New"/>
                <a:sym typeface="Courier New"/>
                <a:hlinkClick r:id="rId3">
                  <a:extLst>
                    <a:ext uri="{A12FA001-AC4F-418D-AE19-62706E023703}">
                      <ahyp:hlinkClr val="tx"/>
                    </a:ext>
                  </a:extLst>
                </a:hlinkClick>
              </a:rPr>
              <a:t>git@github.com:</a:t>
            </a:r>
            <a:r>
              <a:rPr b="0" i="0" lang="en-US" sz="1500" u="none" cap="none" strike="noStrike">
                <a:solidFill>
                  <a:srgbClr val="5D5D5D"/>
                </a:solidFill>
                <a:latin typeface="Courier New"/>
                <a:ea typeface="Courier New"/>
                <a:cs typeface="Courier New"/>
                <a:sym typeface="Courier New"/>
              </a:rPr>
              <a:t>&lt;username&gt;/&lt;repo-name&gt;.git</a:t>
            </a:r>
            <a:endParaRPr b="0" i="0" sz="1500" u="none" cap="none" strike="noStrike">
              <a:solidFill>
                <a:schemeClr val="dk1"/>
              </a:solidFill>
              <a:latin typeface="Courier New"/>
              <a:ea typeface="Courier New"/>
              <a:cs typeface="Courier New"/>
              <a:sym typeface="Courier New"/>
            </a:endParaRPr>
          </a:p>
          <a:p>
            <a:pPr indent="-118109" lvl="1" marL="492125" marR="0" rtl="0" algn="l">
              <a:lnSpc>
                <a:spcPct val="100000"/>
              </a:lnSpc>
              <a:spcBef>
                <a:spcPts val="885"/>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git push -u origin master</a:t>
            </a:r>
            <a:endParaRPr b="0" i="0" sz="1500" u="none" cap="none" strike="noStrike">
              <a:solidFill>
                <a:schemeClr val="dk1"/>
              </a:solidFill>
              <a:latin typeface="Courier New"/>
              <a:ea typeface="Courier New"/>
              <a:cs typeface="Courier New"/>
              <a:sym typeface="Courier New"/>
            </a:endParaRPr>
          </a:p>
        </p:txBody>
      </p:sp>
      <p:sp>
        <p:nvSpPr>
          <p:cNvPr id="319" name="Google Shape;319;p33"/>
          <p:cNvSpPr txBox="1"/>
          <p:nvPr>
            <p:ph type="title"/>
          </p:nvPr>
        </p:nvSpPr>
        <p:spPr>
          <a:xfrm>
            <a:off x="1545602" y="1126803"/>
            <a:ext cx="6769100"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Working with Git - Setting up Repository</a:t>
            </a:r>
            <a:endParaRPr sz="3000">
              <a:latin typeface="Arial"/>
              <a:ea typeface="Arial"/>
              <a:cs typeface="Arial"/>
              <a:sym typeface="Arial"/>
            </a:endParaRPr>
          </a:p>
        </p:txBody>
      </p:sp>
      <p:sp>
        <p:nvSpPr>
          <p:cNvPr id="320" name="Google Shape;320;p33"/>
          <p:cNvSpPr/>
          <p:nvPr/>
        </p:nvSpPr>
        <p:spPr>
          <a:xfrm>
            <a:off x="190500" y="6150362"/>
            <a:ext cx="1036319" cy="52425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4" name="Shape 324"/>
        <p:cNvGrpSpPr/>
        <p:nvPr/>
      </p:nvGrpSpPr>
      <p:grpSpPr>
        <a:xfrm>
          <a:off x="0" y="0"/>
          <a:ext cx="0" cy="0"/>
          <a:chOff x="0" y="0"/>
          <a:chExt cx="0" cy="0"/>
        </a:xfrm>
      </p:grpSpPr>
      <p:sp>
        <p:nvSpPr>
          <p:cNvPr id="325" name="Google Shape;325;p34"/>
          <p:cNvSpPr txBox="1"/>
          <p:nvPr>
            <p:ph type="title"/>
          </p:nvPr>
        </p:nvSpPr>
        <p:spPr>
          <a:xfrm>
            <a:off x="3099244" y="1172527"/>
            <a:ext cx="4466590"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Lab 2 - Creating repository</a:t>
            </a:r>
            <a:endParaRPr sz="3000">
              <a:latin typeface="Arial"/>
              <a:ea typeface="Arial"/>
              <a:cs typeface="Arial"/>
              <a:sym typeface="Arial"/>
            </a:endParaRPr>
          </a:p>
        </p:txBody>
      </p:sp>
      <p:sp>
        <p:nvSpPr>
          <p:cNvPr id="326" name="Google Shape;326;p34"/>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 name="Google Shape;327;p34"/>
          <p:cNvSpPr/>
          <p:nvPr/>
        </p:nvSpPr>
        <p:spPr>
          <a:xfrm>
            <a:off x="1317459" y="3415579"/>
            <a:ext cx="1870887" cy="121994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28" name="Google Shape;328;p34"/>
          <p:cNvGrpSpPr/>
          <p:nvPr/>
        </p:nvGrpSpPr>
        <p:grpSpPr>
          <a:xfrm>
            <a:off x="4349343" y="3409772"/>
            <a:ext cx="3919016" cy="2965977"/>
            <a:chOff x="4349343" y="3409772"/>
            <a:chExt cx="3919016" cy="2965977"/>
          </a:xfrm>
        </p:grpSpPr>
        <p:sp>
          <p:nvSpPr>
            <p:cNvPr id="329" name="Google Shape;329;p34"/>
            <p:cNvSpPr/>
            <p:nvPr/>
          </p:nvSpPr>
          <p:spPr>
            <a:xfrm>
              <a:off x="4349343" y="3409772"/>
              <a:ext cx="3919016" cy="296597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 name="Google Shape;330;p34"/>
            <p:cNvSpPr/>
            <p:nvPr/>
          </p:nvSpPr>
          <p:spPr>
            <a:xfrm>
              <a:off x="6945477" y="3527209"/>
              <a:ext cx="1033780" cy="502284"/>
            </a:xfrm>
            <a:custGeom>
              <a:rect b="b" l="l" r="r" t="t"/>
              <a:pathLst>
                <a:path extrusionOk="0" h="502285" w="1033779">
                  <a:moveTo>
                    <a:pt x="251091" y="0"/>
                  </a:moveTo>
                  <a:lnTo>
                    <a:pt x="0" y="251040"/>
                  </a:lnTo>
                  <a:lnTo>
                    <a:pt x="251091" y="502094"/>
                  </a:lnTo>
                  <a:lnTo>
                    <a:pt x="251091" y="376555"/>
                  </a:lnTo>
                  <a:lnTo>
                    <a:pt x="1033767" y="376555"/>
                  </a:lnTo>
                  <a:lnTo>
                    <a:pt x="1033767" y="125539"/>
                  </a:lnTo>
                  <a:lnTo>
                    <a:pt x="251091" y="125539"/>
                  </a:lnTo>
                  <a:lnTo>
                    <a:pt x="251091" y="0"/>
                  </a:lnTo>
                  <a:close/>
                </a:path>
              </a:pathLst>
            </a:custGeom>
            <a:solidFill>
              <a:srgbClr val="4985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 name="Google Shape;331;p34"/>
            <p:cNvSpPr/>
            <p:nvPr/>
          </p:nvSpPr>
          <p:spPr>
            <a:xfrm>
              <a:off x="6945477" y="3527209"/>
              <a:ext cx="1033780" cy="502284"/>
            </a:xfrm>
            <a:custGeom>
              <a:rect b="b" l="l" r="r" t="t"/>
              <a:pathLst>
                <a:path extrusionOk="0" h="502285" w="1033779">
                  <a:moveTo>
                    <a:pt x="0" y="251053"/>
                  </a:moveTo>
                  <a:lnTo>
                    <a:pt x="251094" y="0"/>
                  </a:lnTo>
                  <a:lnTo>
                    <a:pt x="251094" y="125544"/>
                  </a:lnTo>
                  <a:lnTo>
                    <a:pt x="1033774" y="125544"/>
                  </a:lnTo>
                  <a:lnTo>
                    <a:pt x="1033774" y="376562"/>
                  </a:lnTo>
                  <a:lnTo>
                    <a:pt x="251094" y="376562"/>
                  </a:lnTo>
                  <a:lnTo>
                    <a:pt x="251094" y="502107"/>
                  </a:lnTo>
                  <a:lnTo>
                    <a:pt x="0" y="251053"/>
                  </a:lnTo>
                  <a:close/>
                </a:path>
              </a:pathLst>
            </a:custGeom>
            <a:noFill/>
            <a:ln cap="flat" cmpd="sng" w="12700">
              <a:solidFill>
                <a:srgbClr val="5D5D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2" name="Google Shape;332;p34"/>
          <p:cNvSpPr txBox="1"/>
          <p:nvPr/>
        </p:nvSpPr>
        <p:spPr>
          <a:xfrm>
            <a:off x="963852" y="1737862"/>
            <a:ext cx="8687435" cy="2153920"/>
          </a:xfrm>
          <a:prstGeom prst="rect">
            <a:avLst/>
          </a:prstGeom>
          <a:noFill/>
          <a:ln>
            <a:noFill/>
          </a:ln>
        </p:spPr>
        <p:txBody>
          <a:bodyPr anchorCtr="0" anchor="t" bIns="0" lIns="0" spcFirstLastPara="1" rIns="0" wrap="square" tIns="12700">
            <a:spAutoFit/>
          </a:bodyPr>
          <a:lstStyle/>
          <a:p>
            <a:pPr indent="-130175" lvl="0" marL="142240" marR="676910" rtl="0" algn="l">
              <a:lnSpc>
                <a:spcPct val="150700"/>
              </a:lnSpc>
              <a:spcBef>
                <a:spcPts val="0"/>
              </a:spcBef>
              <a:spcAft>
                <a:spcPts val="0"/>
              </a:spcAft>
              <a:buClr>
                <a:srgbClr val="5D5D5D"/>
              </a:buClr>
              <a:buSzPts val="1400"/>
              <a:buFont typeface="Arial"/>
              <a:buChar char="●"/>
            </a:pPr>
            <a:r>
              <a:rPr lang="en-US" sz="1500">
                <a:solidFill>
                  <a:srgbClr val="5D5D5D"/>
                </a:solidFill>
                <a:latin typeface="Arial"/>
                <a:ea typeface="Arial"/>
                <a:cs typeface="Arial"/>
                <a:sym typeface="Arial"/>
              </a:rPr>
              <a:t>Objective : Creating a repository for a sample project code base in Git. Setting up development  environment for IDE</a:t>
            </a:r>
            <a:endParaRPr sz="1500">
              <a:solidFill>
                <a:schemeClr val="dk1"/>
              </a:solidFill>
              <a:latin typeface="Arial"/>
              <a:ea typeface="Arial"/>
              <a:cs typeface="Arial"/>
              <a:sym typeface="Arial"/>
            </a:endParaRPr>
          </a:p>
          <a:p>
            <a:pPr indent="0" lvl="0" marL="44450" marR="5080" rtl="0" algn="l">
              <a:lnSpc>
                <a:spcPct val="156000"/>
              </a:lnSpc>
              <a:spcBef>
                <a:spcPts val="285"/>
              </a:spcBef>
              <a:spcAft>
                <a:spcPts val="0"/>
              </a:spcAft>
              <a:buNone/>
            </a:pPr>
            <a:r>
              <a:rPr lang="en-US" sz="1500">
                <a:solidFill>
                  <a:srgbClr val="5D5D5D"/>
                </a:solidFill>
                <a:latin typeface="Arial"/>
                <a:ea typeface="Arial"/>
                <a:cs typeface="Arial"/>
                <a:sym typeface="Arial"/>
              </a:rPr>
              <a:t>Task 1: Create New repo on Github.</a:t>
            </a:r>
            <a:r>
              <a:rPr lang="en-US" sz="1500">
                <a:solidFill>
                  <a:srgbClr val="23282D"/>
                </a:solidFill>
                <a:latin typeface="Arial"/>
                <a:ea typeface="Arial"/>
                <a:cs typeface="Arial"/>
                <a:sym typeface="Arial"/>
              </a:rPr>
              <a:t>Do not initialize the new repository with </a:t>
            </a:r>
            <a:r>
              <a:rPr i="1" lang="en-US" sz="1500">
                <a:solidFill>
                  <a:srgbClr val="23282D"/>
                </a:solidFill>
                <a:latin typeface="Trebuchet MS"/>
                <a:ea typeface="Trebuchet MS"/>
                <a:cs typeface="Trebuchet MS"/>
                <a:sym typeface="Trebuchet MS"/>
              </a:rPr>
              <a:t>README</a:t>
            </a:r>
            <a:r>
              <a:rPr lang="en-US" sz="1500">
                <a:solidFill>
                  <a:srgbClr val="23282D"/>
                </a:solidFill>
                <a:latin typeface="Arial"/>
                <a:ea typeface="Arial"/>
                <a:cs typeface="Arial"/>
                <a:sym typeface="Arial"/>
              </a:rPr>
              <a:t>, license, or gitignore  ﬁles. You can add these ﬁles after your project has been pushed to GitHub.</a:t>
            </a:r>
            <a:endParaRPr sz="15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700">
              <a:solidFill>
                <a:schemeClr val="dk1"/>
              </a:solidFill>
              <a:latin typeface="Arial"/>
              <a:ea typeface="Arial"/>
              <a:cs typeface="Arial"/>
              <a:sym typeface="Arial"/>
            </a:endParaRPr>
          </a:p>
          <a:p>
            <a:pPr indent="0" lvl="0" marL="0" marR="0" rtl="0" algn="l">
              <a:lnSpc>
                <a:spcPct val="100000"/>
              </a:lnSpc>
              <a:spcBef>
                <a:spcPts val="20"/>
              </a:spcBef>
              <a:spcAft>
                <a:spcPts val="0"/>
              </a:spcAft>
              <a:buNone/>
            </a:pPr>
            <a:r>
              <a:t/>
            </a:r>
            <a:endParaRPr sz="1650">
              <a:solidFill>
                <a:schemeClr val="dk1"/>
              </a:solidFill>
              <a:latin typeface="Arial"/>
              <a:ea typeface="Arial"/>
              <a:cs typeface="Arial"/>
              <a:sym typeface="Arial"/>
            </a:endParaRPr>
          </a:p>
          <a:p>
            <a:pPr indent="0" lvl="0" marL="0" marR="1960879" rtl="0" algn="r">
              <a:lnSpc>
                <a:spcPct val="100000"/>
              </a:lnSpc>
              <a:spcBef>
                <a:spcPts val="0"/>
              </a:spcBef>
              <a:spcAft>
                <a:spcPts val="0"/>
              </a:spcAft>
              <a:buNone/>
            </a:pPr>
            <a:r>
              <a:rPr lang="en-US" sz="1300">
                <a:solidFill>
                  <a:schemeClr val="dk1"/>
                </a:solidFill>
                <a:latin typeface="Arial"/>
                <a:ea typeface="Arial"/>
                <a:cs typeface="Arial"/>
                <a:sym typeface="Arial"/>
              </a:rPr>
              <a:t>STEP 1</a:t>
            </a:r>
            <a:endParaRPr sz="1300">
              <a:solidFill>
                <a:schemeClr val="dk1"/>
              </a:solidFill>
              <a:latin typeface="Arial"/>
              <a:ea typeface="Arial"/>
              <a:cs typeface="Arial"/>
              <a:sym typeface="Arial"/>
            </a:endParaRPr>
          </a:p>
        </p:txBody>
      </p:sp>
      <p:grpSp>
        <p:nvGrpSpPr>
          <p:cNvPr id="333" name="Google Shape;333;p34"/>
          <p:cNvGrpSpPr/>
          <p:nvPr/>
        </p:nvGrpSpPr>
        <p:grpSpPr>
          <a:xfrm>
            <a:off x="3416173" y="6061951"/>
            <a:ext cx="949325" cy="379730"/>
            <a:chOff x="3416173" y="6061951"/>
            <a:chExt cx="949325" cy="379730"/>
          </a:xfrm>
        </p:grpSpPr>
        <p:sp>
          <p:nvSpPr>
            <p:cNvPr id="334" name="Google Shape;334;p34"/>
            <p:cNvSpPr/>
            <p:nvPr/>
          </p:nvSpPr>
          <p:spPr>
            <a:xfrm>
              <a:off x="3416173" y="6061951"/>
              <a:ext cx="949325" cy="379730"/>
            </a:xfrm>
            <a:custGeom>
              <a:rect b="b" l="l" r="r" t="t"/>
              <a:pathLst>
                <a:path extrusionOk="0" h="379729" w="949325">
                  <a:moveTo>
                    <a:pt x="758990" y="0"/>
                  </a:moveTo>
                  <a:lnTo>
                    <a:pt x="758990" y="94868"/>
                  </a:lnTo>
                  <a:lnTo>
                    <a:pt x="0" y="94868"/>
                  </a:lnTo>
                  <a:lnTo>
                    <a:pt x="0" y="284594"/>
                  </a:lnTo>
                  <a:lnTo>
                    <a:pt x="758990" y="284594"/>
                  </a:lnTo>
                  <a:lnTo>
                    <a:pt x="758990" y="379478"/>
                  </a:lnTo>
                  <a:lnTo>
                    <a:pt x="948740" y="189712"/>
                  </a:lnTo>
                  <a:lnTo>
                    <a:pt x="758990" y="0"/>
                  </a:lnTo>
                  <a:close/>
                </a:path>
              </a:pathLst>
            </a:custGeom>
            <a:solidFill>
              <a:srgbClr val="4985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34"/>
            <p:cNvSpPr/>
            <p:nvPr/>
          </p:nvSpPr>
          <p:spPr>
            <a:xfrm>
              <a:off x="3416173" y="6061951"/>
              <a:ext cx="949325" cy="379730"/>
            </a:xfrm>
            <a:custGeom>
              <a:rect b="b" l="l" r="r" t="t"/>
              <a:pathLst>
                <a:path extrusionOk="0" h="379729" w="949325">
                  <a:moveTo>
                    <a:pt x="0" y="94870"/>
                  </a:moveTo>
                  <a:lnTo>
                    <a:pt x="758983" y="94870"/>
                  </a:lnTo>
                  <a:lnTo>
                    <a:pt x="758983" y="0"/>
                  </a:lnTo>
                  <a:lnTo>
                    <a:pt x="948733" y="189705"/>
                  </a:lnTo>
                  <a:lnTo>
                    <a:pt x="758983" y="379473"/>
                  </a:lnTo>
                  <a:lnTo>
                    <a:pt x="758983" y="284590"/>
                  </a:lnTo>
                  <a:lnTo>
                    <a:pt x="0" y="284590"/>
                  </a:lnTo>
                  <a:lnTo>
                    <a:pt x="0" y="94870"/>
                  </a:lnTo>
                  <a:close/>
                </a:path>
              </a:pathLst>
            </a:custGeom>
            <a:noFill/>
            <a:ln cap="flat" cmpd="sng" w="12700">
              <a:solidFill>
                <a:srgbClr val="5D5D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6" name="Google Shape;336;p34"/>
          <p:cNvSpPr txBox="1"/>
          <p:nvPr/>
        </p:nvSpPr>
        <p:spPr>
          <a:xfrm>
            <a:off x="3439693" y="6124478"/>
            <a:ext cx="64579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chemeClr val="dk1"/>
                </a:solidFill>
                <a:latin typeface="Arial"/>
                <a:ea typeface="Arial"/>
                <a:cs typeface="Arial"/>
                <a:sym typeface="Arial"/>
              </a:rPr>
              <a:t>STEP 2</a:t>
            </a:r>
            <a:endParaRPr sz="14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0" name="Shape 340"/>
        <p:cNvGrpSpPr/>
        <p:nvPr/>
      </p:nvGrpSpPr>
      <p:grpSpPr>
        <a:xfrm>
          <a:off x="0" y="0"/>
          <a:ext cx="0" cy="0"/>
          <a:chOff x="0" y="0"/>
          <a:chExt cx="0" cy="0"/>
        </a:xfrm>
      </p:grpSpPr>
      <p:sp>
        <p:nvSpPr>
          <p:cNvPr id="341" name="Google Shape;341;p35"/>
          <p:cNvSpPr txBox="1"/>
          <p:nvPr>
            <p:ph type="title"/>
          </p:nvPr>
        </p:nvSpPr>
        <p:spPr>
          <a:xfrm>
            <a:off x="3099244" y="1172527"/>
            <a:ext cx="4466590"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Lab 2 - Creating repository</a:t>
            </a:r>
            <a:endParaRPr sz="3000">
              <a:latin typeface="Arial"/>
              <a:ea typeface="Arial"/>
              <a:cs typeface="Arial"/>
              <a:sym typeface="Arial"/>
            </a:endParaRPr>
          </a:p>
        </p:txBody>
      </p:sp>
      <p:sp>
        <p:nvSpPr>
          <p:cNvPr id="342" name="Google Shape;342;p35"/>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35"/>
          <p:cNvSpPr txBox="1"/>
          <p:nvPr/>
        </p:nvSpPr>
        <p:spPr>
          <a:xfrm>
            <a:off x="717346" y="5032763"/>
            <a:ext cx="3798570" cy="1080135"/>
          </a:xfrm>
          <a:prstGeom prst="rect">
            <a:avLst/>
          </a:prstGeom>
          <a:noFill/>
          <a:ln>
            <a:noFill/>
          </a:ln>
        </p:spPr>
        <p:txBody>
          <a:bodyPr anchorCtr="0" anchor="t" bIns="0" lIns="0" spcFirstLastPara="1" rIns="0" wrap="square" tIns="140325">
            <a:spAutoFit/>
          </a:bodyPr>
          <a:lstStyle/>
          <a:p>
            <a:pPr indent="-117475" lvl="0" marL="129539" marR="0" rtl="0" algn="l">
              <a:lnSpc>
                <a:spcPct val="100000"/>
              </a:lnSpc>
              <a:spcBef>
                <a:spcPts val="0"/>
              </a:spcBef>
              <a:spcAft>
                <a:spcPts val="0"/>
              </a:spcAft>
              <a:buClr>
                <a:srgbClr val="5D5D5D"/>
              </a:buClr>
              <a:buSzPts val="1300"/>
              <a:buFont typeface="Arial"/>
              <a:buChar char="●"/>
            </a:pPr>
            <a:r>
              <a:rPr lang="en-US" sz="1500">
                <a:solidFill>
                  <a:srgbClr val="5D5D5D"/>
                </a:solidFill>
                <a:latin typeface="Arial"/>
                <a:ea typeface="Arial"/>
                <a:cs typeface="Arial"/>
                <a:sym typeface="Arial"/>
              </a:rPr>
              <a:t>On successful completion of lab you have</a:t>
            </a:r>
            <a:endParaRPr sz="1500">
              <a:solidFill>
                <a:schemeClr val="dk1"/>
              </a:solidFill>
              <a:latin typeface="Arial"/>
              <a:ea typeface="Arial"/>
              <a:cs typeface="Arial"/>
              <a:sym typeface="Arial"/>
            </a:endParaRPr>
          </a:p>
          <a:p>
            <a:pPr indent="-118745" lvl="1" marL="516255" marR="0" rtl="0" algn="l">
              <a:lnSpc>
                <a:spcPct val="100000"/>
              </a:lnSpc>
              <a:spcBef>
                <a:spcPts val="1010"/>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Git repository created for your project</a:t>
            </a:r>
            <a:endParaRPr b="0" i="0" sz="1500" u="none" cap="none" strike="noStrike">
              <a:solidFill>
                <a:schemeClr val="dk1"/>
              </a:solidFill>
              <a:latin typeface="Arial"/>
              <a:ea typeface="Arial"/>
              <a:cs typeface="Arial"/>
              <a:sym typeface="Arial"/>
            </a:endParaRPr>
          </a:p>
          <a:p>
            <a:pPr indent="-118745" lvl="1" marL="516255" marR="0" rtl="0" algn="l">
              <a:lnSpc>
                <a:spcPct val="100000"/>
              </a:lnSpc>
              <a:spcBef>
                <a:spcPts val="885"/>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IDE or shell prompt displaying git status</a:t>
            </a:r>
            <a:endParaRPr b="0" i="0" sz="1500" u="none" cap="none" strike="noStrike">
              <a:solidFill>
                <a:schemeClr val="dk1"/>
              </a:solidFill>
              <a:latin typeface="Arial"/>
              <a:ea typeface="Arial"/>
              <a:cs typeface="Arial"/>
              <a:sym typeface="Arial"/>
            </a:endParaRPr>
          </a:p>
        </p:txBody>
      </p:sp>
      <p:sp>
        <p:nvSpPr>
          <p:cNvPr id="344" name="Google Shape;344;p35"/>
          <p:cNvSpPr txBox="1"/>
          <p:nvPr/>
        </p:nvSpPr>
        <p:spPr>
          <a:xfrm>
            <a:off x="1091443" y="1762247"/>
            <a:ext cx="5838190" cy="2473325"/>
          </a:xfrm>
          <a:prstGeom prst="rect">
            <a:avLst/>
          </a:prstGeom>
          <a:noFill/>
          <a:ln>
            <a:noFill/>
          </a:ln>
        </p:spPr>
        <p:txBody>
          <a:bodyPr anchorCtr="0" anchor="t" bIns="0" lIns="0" spcFirstLastPara="1" rIns="0" wrap="square" tIns="137775">
            <a:spAutoFit/>
          </a:bodyPr>
          <a:lstStyle/>
          <a:p>
            <a:pPr indent="0" lvl="0" marL="32384" marR="0" rtl="0" algn="l">
              <a:lnSpc>
                <a:spcPct val="100000"/>
              </a:lnSpc>
              <a:spcBef>
                <a:spcPts val="0"/>
              </a:spcBef>
              <a:spcAft>
                <a:spcPts val="0"/>
              </a:spcAft>
              <a:buNone/>
            </a:pPr>
            <a:r>
              <a:rPr lang="en-US" sz="1500">
                <a:solidFill>
                  <a:srgbClr val="23282D"/>
                </a:solidFill>
                <a:latin typeface="Arial"/>
                <a:ea typeface="Arial"/>
                <a:cs typeface="Arial"/>
                <a:sym typeface="Arial"/>
              </a:rPr>
              <a:t>TASK - 2 - Run below commands</a:t>
            </a:r>
            <a:endParaRPr sz="1500">
              <a:solidFill>
                <a:schemeClr val="dk1"/>
              </a:solidFill>
              <a:latin typeface="Arial"/>
              <a:ea typeface="Arial"/>
              <a:cs typeface="Arial"/>
              <a:sym typeface="Arial"/>
            </a:endParaRPr>
          </a:p>
          <a:p>
            <a:pPr indent="-117475" lvl="0" marL="129539" marR="0" rtl="0" algn="l">
              <a:lnSpc>
                <a:spcPct val="100000"/>
              </a:lnSpc>
              <a:spcBef>
                <a:spcPts val="980"/>
              </a:spcBef>
              <a:spcAft>
                <a:spcPts val="0"/>
              </a:spcAft>
              <a:buClr>
                <a:srgbClr val="23282D"/>
              </a:buClr>
              <a:buSzPts val="1300"/>
              <a:buFont typeface="Arial"/>
              <a:buChar char="●"/>
            </a:pPr>
            <a:r>
              <a:rPr lang="en-US" sz="1500">
                <a:solidFill>
                  <a:srgbClr val="23282D"/>
                </a:solidFill>
                <a:latin typeface="Arial"/>
                <a:ea typeface="Arial"/>
                <a:cs typeface="Arial"/>
                <a:sym typeface="Arial"/>
              </a:rPr>
              <a:t>echo "# lab02" &gt;&gt;README.md</a:t>
            </a:r>
            <a:endParaRPr sz="1500">
              <a:solidFill>
                <a:schemeClr val="dk1"/>
              </a:solidFill>
              <a:latin typeface="Arial"/>
              <a:ea typeface="Arial"/>
              <a:cs typeface="Arial"/>
              <a:sym typeface="Arial"/>
            </a:endParaRPr>
          </a:p>
          <a:p>
            <a:pPr indent="-117475" lvl="0" marL="129539" marR="0" rtl="0" algn="l">
              <a:lnSpc>
                <a:spcPct val="100000"/>
              </a:lnSpc>
              <a:spcBef>
                <a:spcPts val="915"/>
              </a:spcBef>
              <a:spcAft>
                <a:spcPts val="0"/>
              </a:spcAft>
              <a:buClr>
                <a:srgbClr val="23282D"/>
              </a:buClr>
              <a:buSzPts val="1300"/>
              <a:buFont typeface="Arial"/>
              <a:buChar char="●"/>
            </a:pPr>
            <a:r>
              <a:rPr lang="en-US" sz="1500">
                <a:solidFill>
                  <a:srgbClr val="23282D"/>
                </a:solidFill>
                <a:latin typeface="Arial"/>
                <a:ea typeface="Arial"/>
                <a:cs typeface="Arial"/>
                <a:sym typeface="Arial"/>
              </a:rPr>
              <a:t>git init</a:t>
            </a:r>
            <a:endParaRPr sz="1500">
              <a:solidFill>
                <a:schemeClr val="dk1"/>
              </a:solidFill>
              <a:latin typeface="Arial"/>
              <a:ea typeface="Arial"/>
              <a:cs typeface="Arial"/>
              <a:sym typeface="Arial"/>
            </a:endParaRPr>
          </a:p>
          <a:p>
            <a:pPr indent="-117475" lvl="0" marL="129539" marR="0" rtl="0" algn="l">
              <a:lnSpc>
                <a:spcPct val="100000"/>
              </a:lnSpc>
              <a:spcBef>
                <a:spcPts val="1005"/>
              </a:spcBef>
              <a:spcAft>
                <a:spcPts val="0"/>
              </a:spcAft>
              <a:buClr>
                <a:srgbClr val="23282D"/>
              </a:buClr>
              <a:buSzPts val="1300"/>
              <a:buFont typeface="Arial"/>
              <a:buChar char="●"/>
            </a:pPr>
            <a:r>
              <a:rPr lang="en-US" sz="1500">
                <a:solidFill>
                  <a:srgbClr val="23282D"/>
                </a:solidFill>
                <a:latin typeface="Arial"/>
                <a:ea typeface="Arial"/>
                <a:cs typeface="Arial"/>
                <a:sym typeface="Arial"/>
              </a:rPr>
              <a:t>git add README.md</a:t>
            </a:r>
            <a:endParaRPr sz="1500">
              <a:solidFill>
                <a:schemeClr val="dk1"/>
              </a:solidFill>
              <a:latin typeface="Arial"/>
              <a:ea typeface="Arial"/>
              <a:cs typeface="Arial"/>
              <a:sym typeface="Arial"/>
            </a:endParaRPr>
          </a:p>
          <a:p>
            <a:pPr indent="-117475" lvl="0" marL="129539" marR="0" rtl="0" algn="l">
              <a:lnSpc>
                <a:spcPct val="100000"/>
              </a:lnSpc>
              <a:spcBef>
                <a:spcPts val="890"/>
              </a:spcBef>
              <a:spcAft>
                <a:spcPts val="0"/>
              </a:spcAft>
              <a:buClr>
                <a:srgbClr val="23282D"/>
              </a:buClr>
              <a:buSzPts val="1300"/>
              <a:buFont typeface="Arial"/>
              <a:buChar char="●"/>
            </a:pPr>
            <a:r>
              <a:rPr lang="en-US" sz="1500">
                <a:solidFill>
                  <a:srgbClr val="23282D"/>
                </a:solidFill>
                <a:latin typeface="Arial"/>
                <a:ea typeface="Arial"/>
                <a:cs typeface="Arial"/>
                <a:sym typeface="Arial"/>
              </a:rPr>
              <a:t>git commit - m "ﬁrst commit"</a:t>
            </a:r>
            <a:endParaRPr sz="1500">
              <a:solidFill>
                <a:schemeClr val="dk1"/>
              </a:solidFill>
              <a:latin typeface="Arial"/>
              <a:ea typeface="Arial"/>
              <a:cs typeface="Arial"/>
              <a:sym typeface="Arial"/>
            </a:endParaRPr>
          </a:p>
          <a:p>
            <a:pPr indent="-213994" lvl="0" marL="226059" marR="0" rtl="0" algn="l">
              <a:lnSpc>
                <a:spcPct val="100000"/>
              </a:lnSpc>
              <a:spcBef>
                <a:spcPts val="910"/>
              </a:spcBef>
              <a:spcAft>
                <a:spcPts val="0"/>
              </a:spcAft>
              <a:buClr>
                <a:srgbClr val="000000"/>
              </a:buClr>
              <a:buSzPts val="1500"/>
              <a:buFont typeface="Arial"/>
              <a:buChar char="●"/>
            </a:pPr>
            <a:r>
              <a:rPr lang="en-US" sz="1500">
                <a:solidFill>
                  <a:srgbClr val="23282D"/>
                </a:solidFill>
                <a:latin typeface="Arial"/>
                <a:ea typeface="Arial"/>
                <a:cs typeface="Arial"/>
                <a:sym typeface="Arial"/>
              </a:rPr>
              <a:t>git remote add origin</a:t>
            </a:r>
            <a:r>
              <a:rPr lang="en-US" sz="1500" u="sng">
                <a:solidFill>
                  <a:srgbClr val="0000FF"/>
                </a:solidFill>
                <a:latin typeface="Arial"/>
                <a:ea typeface="Arial"/>
                <a:cs typeface="Arial"/>
                <a:sym typeface="Arial"/>
              </a:rPr>
              <a:t> </a:t>
            </a:r>
            <a:r>
              <a:rPr lang="en-US" sz="1500" u="sng">
                <a:solidFill>
                  <a:srgbClr val="0000FF"/>
                </a:solidFill>
                <a:latin typeface="Arial"/>
                <a:ea typeface="Arial"/>
                <a:cs typeface="Arial"/>
                <a:sym typeface="Arial"/>
                <a:hlinkClick r:id="rId4">
                  <a:extLst>
                    <a:ext uri="{A12FA001-AC4F-418D-AE19-62706E023703}">
                      <ahyp:hlinkClr val="tx"/>
                    </a:ext>
                  </a:extLst>
                </a:hlinkClick>
              </a:rPr>
              <a:t>git@github.com:&lt;</a:t>
            </a:r>
            <a:r>
              <a:rPr lang="en-US" sz="1500" u="sng">
                <a:solidFill>
                  <a:srgbClr val="0000FF"/>
                </a:solidFill>
                <a:latin typeface="Arial"/>
                <a:ea typeface="Arial"/>
                <a:cs typeface="Arial"/>
                <a:sym typeface="Arial"/>
              </a:rPr>
              <a:t>user_name&gt;/&lt;r</a:t>
            </a:r>
            <a:r>
              <a:rPr lang="en-US" sz="1500">
                <a:solidFill>
                  <a:srgbClr val="23282D"/>
                </a:solidFill>
                <a:latin typeface="Arial"/>
                <a:ea typeface="Arial"/>
                <a:cs typeface="Arial"/>
                <a:sym typeface="Arial"/>
              </a:rPr>
              <a:t>epo_name&gt;.git</a:t>
            </a:r>
            <a:endParaRPr sz="1500">
              <a:solidFill>
                <a:schemeClr val="dk1"/>
              </a:solidFill>
              <a:latin typeface="Arial"/>
              <a:ea typeface="Arial"/>
              <a:cs typeface="Arial"/>
              <a:sym typeface="Arial"/>
            </a:endParaRPr>
          </a:p>
          <a:p>
            <a:pPr indent="-117475" lvl="0" marL="129539" marR="0" rtl="0" algn="l">
              <a:lnSpc>
                <a:spcPct val="100000"/>
              </a:lnSpc>
              <a:spcBef>
                <a:spcPts val="985"/>
              </a:spcBef>
              <a:spcAft>
                <a:spcPts val="0"/>
              </a:spcAft>
              <a:buClr>
                <a:srgbClr val="23282D"/>
              </a:buClr>
              <a:buSzPts val="1300"/>
              <a:buFont typeface="Arial"/>
              <a:buChar char="●"/>
            </a:pPr>
            <a:r>
              <a:rPr lang="en-US" sz="1500">
                <a:solidFill>
                  <a:srgbClr val="23282D"/>
                </a:solidFill>
                <a:latin typeface="Arial"/>
                <a:ea typeface="Arial"/>
                <a:cs typeface="Arial"/>
                <a:sym typeface="Arial"/>
              </a:rPr>
              <a:t>git push -u originmaster</a:t>
            </a:r>
            <a:endParaRPr sz="1500">
              <a:solidFill>
                <a:schemeClr val="dk1"/>
              </a:solidFill>
              <a:latin typeface="Arial"/>
              <a:ea typeface="Arial"/>
              <a:cs typeface="Arial"/>
              <a:sym typeface="Arial"/>
            </a:endParaRPr>
          </a:p>
        </p:txBody>
      </p:sp>
      <p:sp>
        <p:nvSpPr>
          <p:cNvPr id="345" name="Google Shape;345;p35"/>
          <p:cNvSpPr/>
          <p:nvPr/>
        </p:nvSpPr>
        <p:spPr>
          <a:xfrm>
            <a:off x="5694248" y="4012501"/>
            <a:ext cx="4019283" cy="218831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9" name="Shape 349"/>
        <p:cNvGrpSpPr/>
        <p:nvPr/>
      </p:nvGrpSpPr>
      <p:grpSpPr>
        <a:xfrm>
          <a:off x="0" y="0"/>
          <a:ext cx="0" cy="0"/>
          <a:chOff x="0" y="0"/>
          <a:chExt cx="0" cy="0"/>
        </a:xfrm>
      </p:grpSpPr>
      <p:sp>
        <p:nvSpPr>
          <p:cNvPr id="350" name="Google Shape;350;p36"/>
          <p:cNvSpPr txBox="1"/>
          <p:nvPr/>
        </p:nvSpPr>
        <p:spPr>
          <a:xfrm>
            <a:off x="1291399" y="2067046"/>
            <a:ext cx="8629015" cy="3799204"/>
          </a:xfrm>
          <a:prstGeom prst="rect">
            <a:avLst/>
          </a:prstGeom>
          <a:noFill/>
          <a:ln>
            <a:noFill/>
          </a:ln>
        </p:spPr>
        <p:txBody>
          <a:bodyPr anchorCtr="0" anchor="t" bIns="0" lIns="0" spcFirstLastPara="1" rIns="0" wrap="square" tIns="140325">
            <a:spAutoFit/>
          </a:bodyPr>
          <a:lstStyle/>
          <a:p>
            <a:pPr indent="-117475" lvl="0" marL="129539" marR="0" rtl="0" algn="l">
              <a:lnSpc>
                <a:spcPct val="100000"/>
              </a:lnSpc>
              <a:spcBef>
                <a:spcPts val="0"/>
              </a:spcBef>
              <a:spcAft>
                <a:spcPts val="0"/>
              </a:spcAft>
              <a:buClr>
                <a:schemeClr val="dk1"/>
              </a:buClr>
              <a:buSzPts val="1300"/>
              <a:buFont typeface="Arial"/>
              <a:buChar char="●"/>
            </a:pPr>
            <a:r>
              <a:rPr lang="en-US" sz="1500">
                <a:solidFill>
                  <a:schemeClr val="dk1"/>
                </a:solidFill>
                <a:latin typeface="Arial"/>
                <a:ea typeface="Arial"/>
                <a:cs typeface="Arial"/>
                <a:sym typeface="Arial"/>
              </a:rPr>
              <a:t>Git Conﬁg levels and ﬁles</a:t>
            </a:r>
            <a:endParaRPr sz="1500">
              <a:solidFill>
                <a:schemeClr val="dk1"/>
              </a:solidFill>
              <a:latin typeface="Arial"/>
              <a:ea typeface="Arial"/>
              <a:cs typeface="Arial"/>
              <a:sym typeface="Arial"/>
            </a:endParaRPr>
          </a:p>
          <a:p>
            <a:pPr indent="-118745" lvl="1" marL="516255" marR="0" rtl="0" algn="l">
              <a:lnSpc>
                <a:spcPct val="100000"/>
              </a:lnSpc>
              <a:spcBef>
                <a:spcPts val="1010"/>
              </a:spcBef>
              <a:spcAft>
                <a:spcPts val="0"/>
              </a:spcAft>
              <a:buClr>
                <a:schemeClr val="dk1"/>
              </a:buClr>
              <a:buSzPts val="1300"/>
              <a:buFont typeface="Arial"/>
              <a:buChar char="○"/>
            </a:pPr>
            <a:r>
              <a:rPr b="0" i="0" lang="en-US" sz="1500" u="none" cap="none" strike="noStrike">
                <a:solidFill>
                  <a:schemeClr val="dk1"/>
                </a:solidFill>
                <a:latin typeface="Arial"/>
                <a:ea typeface="Arial"/>
                <a:cs typeface="Arial"/>
                <a:sym typeface="Arial"/>
              </a:rPr>
              <a:t>local</a:t>
            </a:r>
            <a:endParaRPr b="0" i="0" sz="1500" u="none" cap="none" strike="noStrike">
              <a:solidFill>
                <a:schemeClr val="dk1"/>
              </a:solidFill>
              <a:latin typeface="Arial"/>
              <a:ea typeface="Arial"/>
              <a:cs typeface="Arial"/>
              <a:sym typeface="Arial"/>
            </a:endParaRPr>
          </a:p>
          <a:p>
            <a:pPr indent="-118110" lvl="2" marL="902335" marR="0" rtl="0" algn="l">
              <a:lnSpc>
                <a:spcPct val="100000"/>
              </a:lnSpc>
              <a:spcBef>
                <a:spcPts val="910"/>
              </a:spcBef>
              <a:spcAft>
                <a:spcPts val="0"/>
              </a:spcAft>
              <a:buClr>
                <a:schemeClr val="dk1"/>
              </a:buClr>
              <a:buSzPts val="1300"/>
              <a:buFont typeface="Arial"/>
              <a:buChar char="●"/>
            </a:pPr>
            <a:r>
              <a:rPr b="0" i="0" lang="en-US" sz="1500" u="none" cap="none" strike="noStrike">
                <a:solidFill>
                  <a:schemeClr val="dk1"/>
                </a:solidFill>
                <a:latin typeface="Arial"/>
                <a:ea typeface="Arial"/>
                <a:cs typeface="Arial"/>
                <a:sym typeface="Arial"/>
              </a:rPr>
              <a:t>By default, git conﬁg will write to a local level if no conﬁguration option is passed</a:t>
            </a:r>
            <a:endParaRPr b="0" i="0" sz="1500" u="none" cap="none" strike="noStrike">
              <a:solidFill>
                <a:schemeClr val="dk1"/>
              </a:solidFill>
              <a:latin typeface="Arial"/>
              <a:ea typeface="Arial"/>
              <a:cs typeface="Arial"/>
              <a:sym typeface="Arial"/>
            </a:endParaRPr>
          </a:p>
          <a:p>
            <a:pPr indent="-118745" lvl="1" marL="516255" marR="0" rtl="0" algn="l">
              <a:lnSpc>
                <a:spcPct val="100000"/>
              </a:lnSpc>
              <a:spcBef>
                <a:spcPts val="985"/>
              </a:spcBef>
              <a:spcAft>
                <a:spcPts val="0"/>
              </a:spcAft>
              <a:buClr>
                <a:schemeClr val="dk1"/>
              </a:buClr>
              <a:buSzPts val="1300"/>
              <a:buFont typeface="Arial"/>
              <a:buChar char="○"/>
            </a:pPr>
            <a:r>
              <a:rPr b="0" i="0" lang="en-US" sz="1500" u="none" cap="none" strike="noStrike">
                <a:solidFill>
                  <a:schemeClr val="dk1"/>
                </a:solidFill>
                <a:latin typeface="Arial"/>
                <a:ea typeface="Arial"/>
                <a:cs typeface="Arial"/>
                <a:sym typeface="Arial"/>
              </a:rPr>
              <a:t>global</a:t>
            </a:r>
            <a:endParaRPr b="0" i="0" sz="1500" u="none" cap="none" strike="noStrike">
              <a:solidFill>
                <a:schemeClr val="dk1"/>
              </a:solidFill>
              <a:latin typeface="Arial"/>
              <a:ea typeface="Arial"/>
              <a:cs typeface="Arial"/>
              <a:sym typeface="Arial"/>
            </a:endParaRPr>
          </a:p>
          <a:p>
            <a:pPr indent="-213995" lvl="2" marL="998219" marR="0" rtl="0" algn="l">
              <a:lnSpc>
                <a:spcPct val="100000"/>
              </a:lnSpc>
              <a:spcBef>
                <a:spcPts val="505"/>
              </a:spcBef>
              <a:spcAft>
                <a:spcPts val="0"/>
              </a:spcAft>
              <a:buClr>
                <a:schemeClr val="dk1"/>
              </a:buClr>
              <a:buSzPts val="1300"/>
              <a:buFont typeface="Arial"/>
              <a:buChar char="●"/>
            </a:pPr>
            <a:r>
              <a:rPr b="0" i="0" lang="en-US" sz="1500" u="none" cap="none" strike="noStrike">
                <a:solidFill>
                  <a:schemeClr val="dk1"/>
                </a:solidFill>
                <a:latin typeface="Arial"/>
                <a:ea typeface="Arial"/>
                <a:cs typeface="Arial"/>
                <a:sym typeface="Arial"/>
              </a:rPr>
              <a:t>Global level conﬁguration is applied to an operating system user. Global conﬁguration values</a:t>
            </a:r>
            <a:endParaRPr b="0" i="0" sz="1500" u="none" cap="none" strike="noStrike">
              <a:solidFill>
                <a:schemeClr val="dk1"/>
              </a:solidFill>
              <a:latin typeface="Arial"/>
              <a:ea typeface="Arial"/>
              <a:cs typeface="Arial"/>
              <a:sym typeface="Arial"/>
            </a:endParaRPr>
          </a:p>
          <a:p>
            <a:pPr indent="0" lvl="0" marL="998219" marR="0" rtl="0" algn="l">
              <a:lnSpc>
                <a:spcPct val="100000"/>
              </a:lnSpc>
              <a:spcBef>
                <a:spcPts val="910"/>
              </a:spcBef>
              <a:spcAft>
                <a:spcPts val="0"/>
              </a:spcAft>
              <a:buNone/>
            </a:pPr>
            <a:r>
              <a:rPr lang="en-US" sz="1500">
                <a:solidFill>
                  <a:schemeClr val="dk1"/>
                </a:solidFill>
                <a:latin typeface="Arial"/>
                <a:ea typeface="Arial"/>
                <a:cs typeface="Arial"/>
                <a:sym typeface="Arial"/>
              </a:rPr>
              <a:t>are stored in a ﬁle that is located in a user's home directory.</a:t>
            </a:r>
            <a:endParaRPr sz="1500">
              <a:solidFill>
                <a:schemeClr val="dk1"/>
              </a:solidFill>
              <a:latin typeface="Arial"/>
              <a:ea typeface="Arial"/>
              <a:cs typeface="Arial"/>
              <a:sym typeface="Arial"/>
            </a:endParaRPr>
          </a:p>
          <a:p>
            <a:pPr indent="0" lvl="0" marL="998219" marR="1331595" rtl="0" algn="l">
              <a:lnSpc>
                <a:spcPct val="180666"/>
              </a:lnSpc>
              <a:spcBef>
                <a:spcPts val="220"/>
              </a:spcBef>
              <a:spcAft>
                <a:spcPts val="0"/>
              </a:spcAft>
              <a:buNone/>
            </a:pPr>
            <a:r>
              <a:rPr lang="en-US" sz="1500">
                <a:solidFill>
                  <a:schemeClr val="dk1"/>
                </a:solidFill>
                <a:latin typeface="Courier New"/>
                <a:ea typeface="Courier New"/>
                <a:cs typeface="Courier New"/>
                <a:sym typeface="Courier New"/>
              </a:rPr>
              <a:t>git config --global user.email </a:t>
            </a:r>
            <a:r>
              <a:rPr lang="en-US" sz="1500" u="sng">
                <a:solidFill>
                  <a:srgbClr val="0000FF"/>
                </a:solidFill>
                <a:latin typeface="Courier New"/>
                <a:ea typeface="Courier New"/>
                <a:cs typeface="Courier New"/>
                <a:sym typeface="Courier New"/>
                <a:hlinkClick r:id="rId3">
                  <a:extLst>
                    <a:ext uri="{A12FA001-AC4F-418D-AE19-62706E023703}">
                      <ahyp:hlinkClr val="tx"/>
                    </a:ext>
                  </a:extLst>
                </a:hlinkClick>
              </a:rPr>
              <a:t>"your_email@example.com" </a:t>
            </a:r>
            <a:r>
              <a:rPr lang="en-US" sz="1500">
                <a:solidFill>
                  <a:srgbClr val="0000FF"/>
                </a:solidFill>
                <a:latin typeface="Courier New"/>
                <a:ea typeface="Courier New"/>
                <a:cs typeface="Courier New"/>
                <a:sym typeface="Courier New"/>
              </a:rPr>
              <a:t> </a:t>
            </a:r>
            <a:r>
              <a:rPr lang="en-US" sz="1500">
                <a:solidFill>
                  <a:schemeClr val="dk1"/>
                </a:solidFill>
                <a:latin typeface="Courier New"/>
                <a:ea typeface="Courier New"/>
                <a:cs typeface="Courier New"/>
                <a:sym typeface="Courier New"/>
              </a:rPr>
              <a:t>git config --global user.name "&lt;github username&gt;”</a:t>
            </a:r>
            <a:endParaRPr sz="1500">
              <a:solidFill>
                <a:schemeClr val="dk1"/>
              </a:solidFill>
              <a:latin typeface="Courier New"/>
              <a:ea typeface="Courier New"/>
              <a:cs typeface="Courier New"/>
              <a:sym typeface="Courier New"/>
            </a:endParaRPr>
          </a:p>
          <a:p>
            <a:pPr indent="-118745" lvl="1" marL="516255" marR="0" rtl="0" algn="l">
              <a:lnSpc>
                <a:spcPct val="100000"/>
              </a:lnSpc>
              <a:spcBef>
                <a:spcPts val="1060"/>
              </a:spcBef>
              <a:spcAft>
                <a:spcPts val="0"/>
              </a:spcAft>
              <a:buClr>
                <a:schemeClr val="dk1"/>
              </a:buClr>
              <a:buSzPts val="1300"/>
              <a:buFont typeface="Arial"/>
              <a:buChar char="○"/>
            </a:pPr>
            <a:r>
              <a:rPr b="0" i="0" lang="en-US" sz="1500" u="none" cap="none" strike="noStrike">
                <a:solidFill>
                  <a:schemeClr val="dk1"/>
                </a:solidFill>
                <a:latin typeface="Arial"/>
                <a:ea typeface="Arial"/>
                <a:cs typeface="Arial"/>
                <a:sym typeface="Arial"/>
              </a:rPr>
              <a:t>system</a:t>
            </a:r>
            <a:endParaRPr b="0" i="0" sz="1500" u="none" cap="none" strike="noStrike">
              <a:solidFill>
                <a:schemeClr val="dk1"/>
              </a:solidFill>
              <a:latin typeface="Arial"/>
              <a:ea typeface="Arial"/>
              <a:cs typeface="Arial"/>
              <a:sym typeface="Arial"/>
            </a:endParaRPr>
          </a:p>
          <a:p>
            <a:pPr indent="-213995" lvl="2" marL="998219" marR="0" rtl="0" algn="l">
              <a:lnSpc>
                <a:spcPct val="100000"/>
              </a:lnSpc>
              <a:spcBef>
                <a:spcPts val="600"/>
              </a:spcBef>
              <a:spcAft>
                <a:spcPts val="0"/>
              </a:spcAft>
              <a:buClr>
                <a:schemeClr val="dk1"/>
              </a:buClr>
              <a:buSzPts val="1300"/>
              <a:buFont typeface="Arial"/>
              <a:buChar char="●"/>
            </a:pPr>
            <a:r>
              <a:rPr b="0" i="0" lang="en-US" sz="1500" u="none" cap="none" strike="noStrike">
                <a:solidFill>
                  <a:schemeClr val="dk1"/>
                </a:solidFill>
                <a:latin typeface="Arial"/>
                <a:ea typeface="Arial"/>
                <a:cs typeface="Arial"/>
                <a:sym typeface="Arial"/>
              </a:rPr>
              <a:t>System-level conﬁguration is applied across an entire machine. This covers all users on</a:t>
            </a:r>
            <a:endParaRPr b="0" i="0" sz="1500" u="none" cap="none" strike="noStrike">
              <a:solidFill>
                <a:schemeClr val="dk1"/>
              </a:solidFill>
              <a:latin typeface="Arial"/>
              <a:ea typeface="Arial"/>
              <a:cs typeface="Arial"/>
              <a:sym typeface="Arial"/>
            </a:endParaRPr>
          </a:p>
          <a:p>
            <a:pPr indent="0" lvl="0" marL="998219" marR="0" rtl="0" algn="l">
              <a:lnSpc>
                <a:spcPct val="100000"/>
              </a:lnSpc>
              <a:spcBef>
                <a:spcPts val="885"/>
              </a:spcBef>
              <a:spcAft>
                <a:spcPts val="0"/>
              </a:spcAft>
              <a:buNone/>
            </a:pPr>
            <a:r>
              <a:rPr lang="en-US" sz="1500">
                <a:solidFill>
                  <a:schemeClr val="dk1"/>
                </a:solidFill>
                <a:latin typeface="Arial"/>
                <a:ea typeface="Arial"/>
                <a:cs typeface="Arial"/>
                <a:sym typeface="Arial"/>
              </a:rPr>
              <a:t>an operating system and all repos. .</a:t>
            </a:r>
            <a:endParaRPr sz="1500">
              <a:solidFill>
                <a:schemeClr val="dk1"/>
              </a:solidFill>
              <a:latin typeface="Arial"/>
              <a:ea typeface="Arial"/>
              <a:cs typeface="Arial"/>
              <a:sym typeface="Arial"/>
            </a:endParaRPr>
          </a:p>
        </p:txBody>
      </p:sp>
      <p:sp>
        <p:nvSpPr>
          <p:cNvPr id="351" name="Google Shape;351;p36"/>
          <p:cNvSpPr txBox="1"/>
          <p:nvPr>
            <p:ph type="title"/>
          </p:nvPr>
        </p:nvSpPr>
        <p:spPr>
          <a:xfrm>
            <a:off x="1545602" y="1126803"/>
            <a:ext cx="6769100"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Working with Git - Setting up Repository</a:t>
            </a:r>
            <a:endParaRPr sz="3000">
              <a:latin typeface="Arial"/>
              <a:ea typeface="Arial"/>
              <a:cs typeface="Arial"/>
              <a:sym typeface="Arial"/>
            </a:endParaRPr>
          </a:p>
        </p:txBody>
      </p:sp>
      <p:sp>
        <p:nvSpPr>
          <p:cNvPr id="352" name="Google Shape;352;p36"/>
          <p:cNvSpPr/>
          <p:nvPr/>
        </p:nvSpPr>
        <p:spPr>
          <a:xfrm>
            <a:off x="190500" y="6150362"/>
            <a:ext cx="1036319" cy="52425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8556637852_0_0"/>
          <p:cNvSpPr txBox="1"/>
          <p:nvPr>
            <p:ph type="title"/>
          </p:nvPr>
        </p:nvSpPr>
        <p:spPr>
          <a:xfrm>
            <a:off x="2719451" y="1198441"/>
            <a:ext cx="5241300" cy="50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358" name="Google Shape;358;g28556637852_0_0"/>
          <p:cNvSpPr txBox="1"/>
          <p:nvPr>
            <p:ph idx="1" type="body"/>
          </p:nvPr>
        </p:nvSpPr>
        <p:spPr>
          <a:xfrm>
            <a:off x="896797" y="2630927"/>
            <a:ext cx="8899800" cy="231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2" name="Shape 362"/>
        <p:cNvGrpSpPr/>
        <p:nvPr/>
      </p:nvGrpSpPr>
      <p:grpSpPr>
        <a:xfrm>
          <a:off x="0" y="0"/>
          <a:ext cx="0" cy="0"/>
          <a:chOff x="0" y="0"/>
          <a:chExt cx="0" cy="0"/>
        </a:xfrm>
      </p:grpSpPr>
      <p:sp>
        <p:nvSpPr>
          <p:cNvPr id="363" name="Google Shape;363;p37"/>
          <p:cNvSpPr txBox="1"/>
          <p:nvPr/>
        </p:nvSpPr>
        <p:spPr>
          <a:xfrm>
            <a:off x="1328051" y="1692143"/>
            <a:ext cx="8345700" cy="3277800"/>
          </a:xfrm>
          <a:prstGeom prst="rect">
            <a:avLst/>
          </a:prstGeom>
          <a:noFill/>
          <a:ln>
            <a:noFill/>
          </a:ln>
        </p:spPr>
        <p:txBody>
          <a:bodyPr anchorCtr="0" anchor="t" bIns="0" lIns="0" spcFirstLastPara="1" rIns="0" wrap="square" tIns="12700">
            <a:spAutoFit/>
          </a:bodyPr>
          <a:lstStyle/>
          <a:p>
            <a:pPr indent="-130175" lvl="0" marL="142240" marR="5080" rtl="0" algn="l">
              <a:lnSpc>
                <a:spcPct val="150700"/>
              </a:lnSpc>
              <a:spcBef>
                <a:spcPts val="0"/>
              </a:spcBef>
              <a:spcAft>
                <a:spcPts val="0"/>
              </a:spcAft>
              <a:buClr>
                <a:srgbClr val="5D5D5D"/>
              </a:buClr>
              <a:buSzPts val="1400"/>
              <a:buFont typeface="Arial"/>
              <a:buChar char="●"/>
            </a:pPr>
            <a:r>
              <a:rPr b="1" lang="en-US" sz="1500">
                <a:solidFill>
                  <a:srgbClr val="5D5D5D"/>
                </a:solidFill>
                <a:latin typeface="Arial"/>
                <a:ea typeface="Arial"/>
                <a:cs typeface="Arial"/>
                <a:sym typeface="Arial"/>
              </a:rPr>
              <a:t>Git Clone </a:t>
            </a:r>
            <a:r>
              <a:rPr lang="en-US" sz="1500">
                <a:solidFill>
                  <a:srgbClr val="5D5D5D"/>
                </a:solidFill>
                <a:latin typeface="Arial"/>
                <a:ea typeface="Arial"/>
                <a:cs typeface="Arial"/>
                <a:sym typeface="Arial"/>
              </a:rPr>
              <a:t>: Git command line utility create a exact copy of repository on local host. Git clone allows  quick development collaboration</a:t>
            </a:r>
            <a:endParaRPr sz="1500">
              <a:solidFill>
                <a:schemeClr val="dk1"/>
              </a:solidFill>
              <a:latin typeface="Arial"/>
              <a:ea typeface="Arial"/>
              <a:cs typeface="Arial"/>
              <a:sym typeface="Arial"/>
            </a:endParaRPr>
          </a:p>
          <a:p>
            <a:pPr indent="0" lvl="0" marL="0" marR="0" rtl="0" algn="l">
              <a:lnSpc>
                <a:spcPct val="100000"/>
              </a:lnSpc>
              <a:spcBef>
                <a:spcPts val="40"/>
              </a:spcBef>
              <a:spcAft>
                <a:spcPts val="0"/>
              </a:spcAft>
              <a:buClr>
                <a:srgbClr val="5D5D5D"/>
              </a:buClr>
              <a:buSzPts val="2300"/>
              <a:buFont typeface="Arial"/>
              <a:buNone/>
            </a:pPr>
            <a:r>
              <a:t/>
            </a:r>
            <a:endParaRPr sz="2300">
              <a:solidFill>
                <a:schemeClr val="dk1"/>
              </a:solidFill>
              <a:latin typeface="Arial"/>
              <a:ea typeface="Arial"/>
              <a:cs typeface="Arial"/>
              <a:sym typeface="Arial"/>
            </a:endParaRPr>
          </a:p>
          <a:p>
            <a:pPr indent="-118109" lvl="0" marL="141605" marR="0" rtl="0" algn="l">
              <a:lnSpc>
                <a:spcPct val="100000"/>
              </a:lnSpc>
              <a:spcBef>
                <a:spcPts val="0"/>
              </a:spcBef>
              <a:spcAft>
                <a:spcPts val="0"/>
              </a:spcAft>
              <a:buClr>
                <a:srgbClr val="5D5D5D"/>
              </a:buClr>
              <a:buSzPts val="1400"/>
              <a:buFont typeface="Arial"/>
              <a:buChar char="●"/>
            </a:pPr>
            <a:r>
              <a:rPr lang="en-US" sz="1500">
                <a:solidFill>
                  <a:srgbClr val="5D5D5D"/>
                </a:solidFill>
                <a:latin typeface="Arial"/>
                <a:ea typeface="Arial"/>
                <a:cs typeface="Arial"/>
                <a:sym typeface="Arial"/>
              </a:rPr>
              <a:t>Clone git repository</a:t>
            </a:r>
            <a:endParaRPr sz="1500">
              <a:solidFill>
                <a:schemeClr val="dk1"/>
              </a:solidFill>
              <a:latin typeface="Arial"/>
              <a:ea typeface="Arial"/>
              <a:cs typeface="Arial"/>
              <a:sym typeface="Arial"/>
            </a:endParaRPr>
          </a:p>
          <a:p>
            <a:pPr indent="-118745" lvl="1" marL="479425" marR="0" rtl="0" algn="l">
              <a:lnSpc>
                <a:spcPct val="100000"/>
              </a:lnSpc>
              <a:spcBef>
                <a:spcPts val="815"/>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git clone &lt;repo&gt;</a:t>
            </a:r>
            <a:endParaRPr b="0" i="0" sz="1500" u="none" cap="none" strike="noStrike">
              <a:solidFill>
                <a:schemeClr val="dk1"/>
              </a:solidFill>
              <a:latin typeface="Courier New"/>
              <a:ea typeface="Courier New"/>
              <a:cs typeface="Courier New"/>
              <a:sym typeface="Courier New"/>
            </a:endParaRPr>
          </a:p>
          <a:p>
            <a:pPr indent="-118109" lvl="0" marL="141605" marR="0" rtl="0" algn="l">
              <a:lnSpc>
                <a:spcPct val="100000"/>
              </a:lnSpc>
              <a:spcBef>
                <a:spcPts val="985"/>
              </a:spcBef>
              <a:spcAft>
                <a:spcPts val="0"/>
              </a:spcAft>
              <a:buClr>
                <a:srgbClr val="5D5D5D"/>
              </a:buClr>
              <a:buSzPts val="1400"/>
              <a:buFont typeface="Arial"/>
              <a:buChar char="●"/>
            </a:pPr>
            <a:r>
              <a:rPr lang="en-US" sz="1500">
                <a:solidFill>
                  <a:srgbClr val="5D5D5D"/>
                </a:solidFill>
                <a:latin typeface="Arial"/>
                <a:ea typeface="Arial"/>
                <a:cs typeface="Arial"/>
                <a:sym typeface="Arial"/>
              </a:rPr>
              <a:t>Cloning to a speciﬁc folder</a:t>
            </a:r>
            <a:endParaRPr sz="1500">
              <a:solidFill>
                <a:schemeClr val="dk1"/>
              </a:solidFill>
              <a:latin typeface="Arial"/>
              <a:ea typeface="Arial"/>
              <a:cs typeface="Arial"/>
              <a:sym typeface="Arial"/>
            </a:endParaRPr>
          </a:p>
          <a:p>
            <a:pPr indent="-118745" lvl="1" marL="479425" marR="0" rtl="0" algn="l">
              <a:lnSpc>
                <a:spcPct val="100000"/>
              </a:lnSpc>
              <a:spcBef>
                <a:spcPts val="195"/>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git clone &lt;repo&gt; &lt;directory&gt;</a:t>
            </a:r>
            <a:endParaRPr b="0" i="0" sz="1500" u="none" cap="none" strike="noStrike">
              <a:solidFill>
                <a:schemeClr val="dk1"/>
              </a:solidFill>
              <a:latin typeface="Courier New"/>
              <a:ea typeface="Courier New"/>
              <a:cs typeface="Courier New"/>
              <a:sym typeface="Courier New"/>
            </a:endParaRPr>
          </a:p>
          <a:p>
            <a:pPr indent="-118109" lvl="0" marL="141605" marR="0" rtl="0" algn="l">
              <a:lnSpc>
                <a:spcPct val="100000"/>
              </a:lnSpc>
              <a:spcBef>
                <a:spcPts val="405"/>
              </a:spcBef>
              <a:spcAft>
                <a:spcPts val="0"/>
              </a:spcAft>
              <a:buClr>
                <a:srgbClr val="5D5D5D"/>
              </a:buClr>
              <a:buSzPts val="1400"/>
              <a:buFont typeface="Arial"/>
              <a:buChar char="●"/>
            </a:pPr>
            <a:r>
              <a:rPr lang="en-US" sz="1500">
                <a:solidFill>
                  <a:srgbClr val="5D5D5D"/>
                </a:solidFill>
                <a:latin typeface="Arial"/>
                <a:ea typeface="Arial"/>
                <a:cs typeface="Arial"/>
                <a:sym typeface="Arial"/>
              </a:rPr>
              <a:t>Cloning a speciﬁc tag</a:t>
            </a:r>
            <a:endParaRPr sz="1500">
              <a:solidFill>
                <a:schemeClr val="dk1"/>
              </a:solidFill>
              <a:latin typeface="Arial"/>
              <a:ea typeface="Arial"/>
              <a:cs typeface="Arial"/>
              <a:sym typeface="Arial"/>
            </a:endParaRPr>
          </a:p>
          <a:p>
            <a:pPr indent="-118745" lvl="1" marL="479425" marR="0" rtl="0" algn="l">
              <a:lnSpc>
                <a:spcPct val="100000"/>
              </a:lnSpc>
              <a:spcBef>
                <a:spcPts val="95"/>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git clone --branch &lt;branch_name&gt; &lt;repo&gt;</a:t>
            </a:r>
            <a:endParaRPr b="0" i="0" sz="1500" u="none" cap="none" strike="noStrike">
              <a:solidFill>
                <a:schemeClr val="dk1"/>
              </a:solidFill>
              <a:latin typeface="Courier New"/>
              <a:ea typeface="Courier New"/>
              <a:cs typeface="Courier New"/>
              <a:sym typeface="Courier New"/>
            </a:endParaRPr>
          </a:p>
          <a:p>
            <a:pPr indent="-118109" lvl="0" marL="141605" marR="0" rtl="0" algn="l">
              <a:lnSpc>
                <a:spcPct val="100000"/>
              </a:lnSpc>
              <a:spcBef>
                <a:spcPts val="409"/>
              </a:spcBef>
              <a:spcAft>
                <a:spcPts val="0"/>
              </a:spcAft>
              <a:buClr>
                <a:srgbClr val="5D5D5D"/>
              </a:buClr>
              <a:buSzPts val="1400"/>
              <a:buFont typeface="Arial"/>
              <a:buChar char="●"/>
            </a:pPr>
            <a:r>
              <a:rPr lang="en-US" sz="1500">
                <a:solidFill>
                  <a:srgbClr val="5D5D5D"/>
                </a:solidFill>
                <a:latin typeface="Arial"/>
                <a:ea typeface="Arial"/>
                <a:cs typeface="Arial"/>
                <a:sym typeface="Arial"/>
              </a:rPr>
              <a:t>Shallow clone</a:t>
            </a:r>
            <a:endParaRPr sz="1500">
              <a:solidFill>
                <a:schemeClr val="dk1"/>
              </a:solidFill>
              <a:latin typeface="Arial"/>
              <a:ea typeface="Arial"/>
              <a:cs typeface="Arial"/>
              <a:sym typeface="Arial"/>
            </a:endParaRPr>
          </a:p>
          <a:p>
            <a:pPr indent="-118745" lvl="1" marL="479425" marR="0" rtl="0" algn="l">
              <a:lnSpc>
                <a:spcPct val="100000"/>
              </a:lnSpc>
              <a:spcBef>
                <a:spcPts val="190"/>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git clone --depth=1 &lt;repo&gt;</a:t>
            </a:r>
            <a:endParaRPr b="0" i="0" sz="1500" u="none" cap="none" strike="noStrike">
              <a:solidFill>
                <a:schemeClr val="dk1"/>
              </a:solidFill>
              <a:latin typeface="Courier New"/>
              <a:ea typeface="Courier New"/>
              <a:cs typeface="Courier New"/>
              <a:sym typeface="Courier New"/>
            </a:endParaRPr>
          </a:p>
        </p:txBody>
      </p:sp>
      <p:sp>
        <p:nvSpPr>
          <p:cNvPr id="364" name="Google Shape;364;p37"/>
          <p:cNvSpPr txBox="1"/>
          <p:nvPr>
            <p:ph type="title"/>
          </p:nvPr>
        </p:nvSpPr>
        <p:spPr>
          <a:xfrm>
            <a:off x="2056269" y="1172527"/>
            <a:ext cx="6551930"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Working with Git - Cloning a repository</a:t>
            </a:r>
            <a:endParaRPr sz="3000">
              <a:latin typeface="Arial"/>
              <a:ea typeface="Arial"/>
              <a:cs typeface="Arial"/>
              <a:sym typeface="Arial"/>
            </a:endParaRPr>
          </a:p>
        </p:txBody>
      </p:sp>
      <p:sp>
        <p:nvSpPr>
          <p:cNvPr id="365" name="Google Shape;365;p37"/>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9" name="Shape 369"/>
        <p:cNvGrpSpPr/>
        <p:nvPr/>
      </p:nvGrpSpPr>
      <p:grpSpPr>
        <a:xfrm>
          <a:off x="0" y="0"/>
          <a:ext cx="0" cy="0"/>
          <a:chOff x="0" y="0"/>
          <a:chExt cx="0" cy="0"/>
        </a:xfrm>
      </p:grpSpPr>
      <p:sp>
        <p:nvSpPr>
          <p:cNvPr id="370" name="Google Shape;370;p38"/>
          <p:cNvSpPr txBox="1"/>
          <p:nvPr/>
        </p:nvSpPr>
        <p:spPr>
          <a:xfrm>
            <a:off x="865186" y="1768343"/>
            <a:ext cx="8778875" cy="3289935"/>
          </a:xfrm>
          <a:prstGeom prst="rect">
            <a:avLst/>
          </a:prstGeom>
          <a:noFill/>
          <a:ln>
            <a:noFill/>
          </a:ln>
        </p:spPr>
        <p:txBody>
          <a:bodyPr anchorCtr="0" anchor="t" bIns="0" lIns="0" spcFirstLastPara="1" rIns="0" wrap="square" tIns="140325">
            <a:spAutoFit/>
          </a:bodyPr>
          <a:lstStyle/>
          <a:p>
            <a:pPr indent="-117475" lvl="0" marL="129539" marR="0" rtl="0" algn="l">
              <a:lnSpc>
                <a:spcPct val="100000"/>
              </a:lnSpc>
              <a:spcBef>
                <a:spcPts val="0"/>
              </a:spcBef>
              <a:spcAft>
                <a:spcPts val="0"/>
              </a:spcAft>
              <a:buClr>
                <a:srgbClr val="5D5D5D"/>
              </a:buClr>
              <a:buSzPts val="1300"/>
              <a:buFont typeface="Arial"/>
              <a:buChar char="●"/>
            </a:pPr>
            <a:r>
              <a:rPr lang="en-US" sz="1500">
                <a:solidFill>
                  <a:srgbClr val="5D5D5D"/>
                </a:solidFill>
                <a:latin typeface="Arial"/>
                <a:ea typeface="Arial"/>
                <a:cs typeface="Arial"/>
                <a:sym typeface="Arial"/>
              </a:rPr>
              <a:t>Objective : Use available code base in the public repository for you task customise it for indivudual need.</a:t>
            </a:r>
            <a:endParaRPr sz="1500">
              <a:solidFill>
                <a:schemeClr val="dk1"/>
              </a:solidFill>
              <a:latin typeface="Arial"/>
              <a:ea typeface="Arial"/>
              <a:cs typeface="Arial"/>
              <a:sym typeface="Arial"/>
            </a:endParaRPr>
          </a:p>
          <a:p>
            <a:pPr indent="-118110" lvl="1" marL="118110" marR="3793490" rtl="0" algn="r">
              <a:lnSpc>
                <a:spcPct val="100000"/>
              </a:lnSpc>
              <a:spcBef>
                <a:spcPts val="1010"/>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Task 2- Login to GitHub and </a:t>
            </a:r>
            <a:r>
              <a:rPr b="1" i="0" lang="en-US" sz="1500" u="none" cap="none" strike="noStrike">
                <a:solidFill>
                  <a:srgbClr val="5D5D5D"/>
                </a:solidFill>
                <a:latin typeface="Arial"/>
                <a:ea typeface="Arial"/>
                <a:cs typeface="Arial"/>
                <a:sym typeface="Arial"/>
              </a:rPr>
              <a:t>clone </a:t>
            </a:r>
            <a:r>
              <a:rPr b="0" i="0" lang="en-US" sz="1500" u="none" cap="none" strike="noStrike">
                <a:solidFill>
                  <a:srgbClr val="5D5D5D"/>
                </a:solidFill>
                <a:latin typeface="Arial"/>
                <a:ea typeface="Arial"/>
                <a:cs typeface="Arial"/>
                <a:sym typeface="Arial"/>
              </a:rPr>
              <a:t>any public repository .</a:t>
            </a:r>
            <a:endParaRPr b="0" i="0" sz="1500" u="none" cap="none" strike="noStrike">
              <a:solidFill>
                <a:schemeClr val="dk1"/>
              </a:solidFill>
              <a:latin typeface="Arial"/>
              <a:ea typeface="Arial"/>
              <a:cs typeface="Arial"/>
              <a:sym typeface="Arial"/>
            </a:endParaRPr>
          </a:p>
          <a:p>
            <a:pPr indent="-213995" lvl="2" marL="213995" marR="3756025" rtl="0" algn="r">
              <a:lnSpc>
                <a:spcPct val="100000"/>
              </a:lnSpc>
              <a:spcBef>
                <a:spcPts val="600"/>
              </a:spcBef>
              <a:spcAft>
                <a:spcPts val="0"/>
              </a:spcAft>
              <a:buClr>
                <a:srgbClr val="5D5D5D"/>
              </a:buClr>
              <a:buSzPts val="1400"/>
              <a:buFont typeface="Arial"/>
              <a:buChar char="○"/>
            </a:pPr>
            <a:r>
              <a:rPr b="0" i="0" lang="en-US" sz="1500" u="none" cap="none" strike="noStrike">
                <a:solidFill>
                  <a:srgbClr val="5D5D5D"/>
                </a:solidFill>
                <a:latin typeface="Arial"/>
                <a:ea typeface="Arial"/>
                <a:cs typeface="Arial"/>
                <a:sym typeface="Arial"/>
              </a:rPr>
              <a:t>for the purpose of lab we will be forking using GitHub</a:t>
            </a:r>
            <a:endParaRPr b="0" i="0" sz="1500" u="none" cap="none" strike="noStrike">
              <a:solidFill>
                <a:schemeClr val="dk1"/>
              </a:solidFill>
              <a:latin typeface="Arial"/>
              <a:ea typeface="Arial"/>
              <a:cs typeface="Arial"/>
              <a:sym typeface="Arial"/>
            </a:endParaRPr>
          </a:p>
          <a:p>
            <a:pPr indent="0" lvl="0" marL="612140" marR="0" rtl="0" algn="l">
              <a:lnSpc>
                <a:spcPct val="100000"/>
              </a:lnSpc>
              <a:spcBef>
                <a:spcPts val="890"/>
              </a:spcBef>
              <a:spcAft>
                <a:spcPts val="0"/>
              </a:spcAft>
              <a:buNone/>
            </a:pPr>
            <a:r>
              <a:rPr lang="en-US" sz="1500">
                <a:solidFill>
                  <a:srgbClr val="5D5D5D"/>
                </a:solidFill>
                <a:latin typeface="Arial"/>
                <a:ea typeface="Arial"/>
                <a:cs typeface="Arial"/>
                <a:sym typeface="Arial"/>
              </a:rPr>
              <a:t>Repo </a:t>
            </a:r>
            <a:r>
              <a:rPr lang="en-US" sz="1500" u="sng">
                <a:solidFill>
                  <a:srgbClr val="0000FF"/>
                </a:solidFill>
                <a:latin typeface="Arial"/>
                <a:ea typeface="Arial"/>
                <a:cs typeface="Arial"/>
                <a:sym typeface="Arial"/>
              </a:rPr>
              <a:t>https://github.com/singh-ashok25/webserver</a:t>
            </a:r>
            <a:endParaRPr sz="1500">
              <a:solidFill>
                <a:schemeClr val="dk1"/>
              </a:solidFill>
              <a:latin typeface="Arial"/>
              <a:ea typeface="Arial"/>
              <a:cs typeface="Arial"/>
              <a:sym typeface="Arial"/>
            </a:endParaRPr>
          </a:p>
          <a:p>
            <a:pPr indent="-118745" lvl="2" marL="516255" marR="0" rtl="0" algn="l">
              <a:lnSpc>
                <a:spcPct val="100000"/>
              </a:lnSpc>
              <a:spcBef>
                <a:spcPts val="1200"/>
              </a:spcBef>
              <a:spcAft>
                <a:spcPts val="0"/>
              </a:spcAft>
              <a:buClr>
                <a:srgbClr val="5D5D5D"/>
              </a:buClr>
              <a:buSzPts val="1400"/>
              <a:buFont typeface="Arial"/>
              <a:buChar char="○"/>
            </a:pPr>
            <a:r>
              <a:rPr b="0" i="0" lang="en-US" sz="1500" u="none" cap="none" strike="noStrike">
                <a:solidFill>
                  <a:srgbClr val="5D5D5D"/>
                </a:solidFill>
                <a:latin typeface="Arial"/>
                <a:ea typeface="Arial"/>
                <a:cs typeface="Arial"/>
                <a:sym typeface="Arial"/>
              </a:rPr>
              <a:t>Install Python3 &amp; Install Flask (</a:t>
            </a:r>
            <a:r>
              <a:rPr b="0" i="0" lang="en-US" sz="1500" u="sng" cap="none" strike="noStrike">
                <a:solidFill>
                  <a:srgbClr val="0000FF"/>
                </a:solidFill>
                <a:latin typeface="Arial"/>
                <a:ea typeface="Arial"/>
                <a:cs typeface="Arial"/>
                <a:sym typeface="Arial"/>
              </a:rPr>
              <a:t> </a:t>
            </a:r>
            <a:r>
              <a:rPr b="0" i="0" lang="en-US" sz="1300" u="sng" cap="none" strike="noStrike">
                <a:solidFill>
                  <a:srgbClr val="0000FF"/>
                </a:solidFill>
                <a:latin typeface="Courier New"/>
                <a:ea typeface="Courier New"/>
                <a:cs typeface="Courier New"/>
                <a:sym typeface="Courier New"/>
                <a:hlinkClick r:id="rId3">
                  <a:extLst>
                    <a:ext uri="{A12FA001-AC4F-418D-AE19-62706E023703}">
                      <ahyp:hlinkClr val="tx"/>
                    </a:ext>
                  </a:extLst>
                </a:hlinkClick>
              </a:rPr>
              <a:t>https://www.python.org/dow</a:t>
            </a:r>
            <a:r>
              <a:rPr b="0" i="0" lang="en-US" sz="1300" u="sng" cap="none" strike="noStrike">
                <a:solidFill>
                  <a:srgbClr val="0000FF"/>
                </a:solidFill>
                <a:latin typeface="Courier New"/>
                <a:ea typeface="Courier New"/>
                <a:cs typeface="Courier New"/>
                <a:sym typeface="Courier New"/>
              </a:rPr>
              <a:t>nloads/</a:t>
            </a:r>
            <a:r>
              <a:rPr b="0" i="0" lang="en-US" sz="1300" u="none" cap="none" strike="noStrike">
                <a:solidFill>
                  <a:srgbClr val="5D5D5D"/>
                </a:solidFill>
                <a:latin typeface="Courier New"/>
                <a:ea typeface="Courier New"/>
                <a:cs typeface="Courier New"/>
                <a:sym typeface="Courier New"/>
              </a:rPr>
              <a:t>)</a:t>
            </a:r>
            <a:endParaRPr b="0" i="0" sz="1300" u="none" cap="none" strike="noStrike">
              <a:solidFill>
                <a:schemeClr val="dk1"/>
              </a:solidFill>
              <a:latin typeface="Courier New"/>
              <a:ea typeface="Courier New"/>
              <a:cs typeface="Courier New"/>
              <a:sym typeface="Courier New"/>
            </a:endParaRPr>
          </a:p>
          <a:p>
            <a:pPr indent="-118745" lvl="2" marL="516255" marR="0" rtl="0" algn="l">
              <a:lnSpc>
                <a:spcPct val="100000"/>
              </a:lnSpc>
              <a:spcBef>
                <a:spcPts val="1005"/>
              </a:spcBef>
              <a:spcAft>
                <a:spcPts val="0"/>
              </a:spcAft>
              <a:buClr>
                <a:srgbClr val="5D5D5D"/>
              </a:buClr>
              <a:buSzPts val="1400"/>
              <a:buFont typeface="Arial"/>
              <a:buChar char="○"/>
            </a:pPr>
            <a:r>
              <a:rPr b="0" i="0" lang="en-US" sz="1500" u="none" cap="none" strike="noStrike">
                <a:solidFill>
                  <a:srgbClr val="5D5D5D"/>
                </a:solidFill>
                <a:latin typeface="Arial"/>
                <a:ea typeface="Arial"/>
                <a:cs typeface="Arial"/>
                <a:sym typeface="Arial"/>
              </a:rPr>
              <a:t>git clone &lt;repo&gt;</a:t>
            </a:r>
            <a:endParaRPr b="0" i="0" sz="1500" u="none" cap="none" strike="noStrike">
              <a:solidFill>
                <a:schemeClr val="dk1"/>
              </a:solidFill>
              <a:latin typeface="Arial"/>
              <a:ea typeface="Arial"/>
              <a:cs typeface="Arial"/>
              <a:sym typeface="Arial"/>
            </a:endParaRPr>
          </a:p>
          <a:p>
            <a:pPr indent="-118745" lvl="2" marL="516255" marR="0" rtl="0" algn="l">
              <a:lnSpc>
                <a:spcPct val="100000"/>
              </a:lnSpc>
              <a:spcBef>
                <a:spcPts val="890"/>
              </a:spcBef>
              <a:spcAft>
                <a:spcPts val="0"/>
              </a:spcAft>
              <a:buClr>
                <a:srgbClr val="5D5D5D"/>
              </a:buClr>
              <a:buSzPts val="1400"/>
              <a:buFont typeface="Arial"/>
              <a:buChar char="○"/>
            </a:pPr>
            <a:r>
              <a:rPr b="0" i="0" lang="en-US" sz="1500" u="none" cap="none" strike="noStrike">
                <a:solidFill>
                  <a:srgbClr val="5D5D5D"/>
                </a:solidFill>
                <a:latin typeface="Arial"/>
                <a:ea typeface="Arial"/>
                <a:cs typeface="Arial"/>
                <a:sym typeface="Arial"/>
              </a:rPr>
              <a:t>python3 app.py</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750">
              <a:solidFill>
                <a:schemeClr val="dk1"/>
              </a:solidFill>
              <a:latin typeface="Arial"/>
              <a:ea typeface="Arial"/>
              <a:cs typeface="Arial"/>
              <a:sym typeface="Arial"/>
            </a:endParaRPr>
          </a:p>
          <a:p>
            <a:pPr indent="-118745" lvl="0" marL="196850" marR="0" rtl="0" algn="l">
              <a:lnSpc>
                <a:spcPct val="100000"/>
              </a:lnSpc>
              <a:spcBef>
                <a:spcPts val="0"/>
              </a:spcBef>
              <a:spcAft>
                <a:spcPts val="0"/>
              </a:spcAft>
              <a:buClr>
                <a:srgbClr val="5D5D5D"/>
              </a:buClr>
              <a:buSzPts val="1300"/>
              <a:buFont typeface="Arial"/>
              <a:buChar char="●"/>
            </a:pPr>
            <a:r>
              <a:rPr lang="en-US" sz="1500">
                <a:solidFill>
                  <a:srgbClr val="5D5D5D"/>
                </a:solidFill>
                <a:latin typeface="Arial"/>
                <a:ea typeface="Arial"/>
                <a:cs typeface="Arial"/>
                <a:sym typeface="Arial"/>
              </a:rPr>
              <a:t>On successful completion of lab you have</a:t>
            </a:r>
            <a:endParaRPr sz="1500">
              <a:solidFill>
                <a:schemeClr val="dk1"/>
              </a:solidFill>
              <a:latin typeface="Arial"/>
              <a:ea typeface="Arial"/>
              <a:cs typeface="Arial"/>
              <a:sym typeface="Arial"/>
            </a:endParaRPr>
          </a:p>
          <a:p>
            <a:pPr indent="-118745" lvl="1" marL="583565" marR="0" rtl="0" algn="l">
              <a:lnSpc>
                <a:spcPct val="100000"/>
              </a:lnSpc>
              <a:spcBef>
                <a:spcPts val="890"/>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Working webserver with message “ </a:t>
            </a:r>
            <a:r>
              <a:rPr b="1" i="0" lang="en-US" sz="1500" u="none" cap="none" strike="noStrike">
                <a:solidFill>
                  <a:schemeClr val="dk1"/>
                </a:solidFill>
                <a:latin typeface="Arial"/>
                <a:ea typeface="Arial"/>
                <a:cs typeface="Arial"/>
                <a:sym typeface="Arial"/>
              </a:rPr>
              <a:t>Welcome to Lab - Flask Website</a:t>
            </a:r>
            <a:endParaRPr b="0" i="0" sz="1500" u="none" cap="none" strike="noStrike">
              <a:solidFill>
                <a:schemeClr val="dk1"/>
              </a:solidFill>
              <a:latin typeface="Arial"/>
              <a:ea typeface="Arial"/>
              <a:cs typeface="Arial"/>
              <a:sym typeface="Arial"/>
            </a:endParaRPr>
          </a:p>
        </p:txBody>
      </p:sp>
      <p:sp>
        <p:nvSpPr>
          <p:cNvPr id="371" name="Google Shape;371;p38"/>
          <p:cNvSpPr txBox="1"/>
          <p:nvPr>
            <p:ph type="title"/>
          </p:nvPr>
        </p:nvSpPr>
        <p:spPr>
          <a:xfrm>
            <a:off x="801319" y="1172527"/>
            <a:ext cx="9060815"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Lab 3 -Using a public repository for local development</a:t>
            </a:r>
            <a:endParaRPr sz="3000">
              <a:latin typeface="Arial"/>
              <a:ea typeface="Arial"/>
              <a:cs typeface="Arial"/>
              <a:sym typeface="Arial"/>
            </a:endParaRPr>
          </a:p>
        </p:txBody>
      </p:sp>
      <p:sp>
        <p:nvSpPr>
          <p:cNvPr id="372" name="Google Shape;372;p38"/>
          <p:cNvSpPr/>
          <p:nvPr/>
        </p:nvSpPr>
        <p:spPr>
          <a:xfrm>
            <a:off x="190500" y="6150362"/>
            <a:ext cx="1036319" cy="52425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4"/>
          <p:cNvSpPr txBox="1"/>
          <p:nvPr>
            <p:ph type="title"/>
          </p:nvPr>
        </p:nvSpPr>
        <p:spPr>
          <a:xfrm>
            <a:off x="2527300" y="733425"/>
            <a:ext cx="5241290" cy="5078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Version Control System</a:t>
            </a:r>
            <a:endParaRPr/>
          </a:p>
        </p:txBody>
      </p:sp>
      <p:sp>
        <p:nvSpPr>
          <p:cNvPr id="65" name="Google Shape;65;p4"/>
          <p:cNvSpPr txBox="1"/>
          <p:nvPr>
            <p:ph idx="1" type="body"/>
          </p:nvPr>
        </p:nvSpPr>
        <p:spPr>
          <a:xfrm>
            <a:off x="241300" y="2257425"/>
            <a:ext cx="10210800" cy="4431983"/>
          </a:xfrm>
          <a:prstGeom prst="rect">
            <a:avLst/>
          </a:prstGeom>
          <a:noFill/>
          <a:ln>
            <a:noFill/>
          </a:ln>
        </p:spPr>
        <p:txBody>
          <a:bodyPr anchorCtr="0" anchor="t" bIns="0" lIns="0" spcFirstLastPara="1" rIns="0" wrap="square" tIns="0">
            <a:spAutoFit/>
          </a:bodyPr>
          <a:lstStyle/>
          <a:p>
            <a:pPr indent="-285750" lvl="0" marL="285750" rtl="0" algn="just">
              <a:spcBef>
                <a:spcPts val="0"/>
              </a:spcBef>
              <a:spcAft>
                <a:spcPts val="0"/>
              </a:spcAft>
              <a:buClr>
                <a:srgbClr val="002060"/>
              </a:buClr>
              <a:buSzPts val="2400"/>
              <a:buFont typeface="Arial"/>
              <a:buChar char="•"/>
            </a:pPr>
            <a:r>
              <a:rPr lang="en-US" sz="2400">
                <a:solidFill>
                  <a:srgbClr val="002060"/>
                </a:solidFill>
              </a:rPr>
              <a:t>A version control system is a software that tracks changes to a file or set of files over time so that you can recall specific versions later. It also allows you to work together with other programmers.</a:t>
            </a:r>
            <a:endParaRPr/>
          </a:p>
          <a:p>
            <a:pPr indent="-133350" lvl="0" marL="285750" rtl="0" algn="just">
              <a:spcBef>
                <a:spcPts val="0"/>
              </a:spcBef>
              <a:spcAft>
                <a:spcPts val="0"/>
              </a:spcAft>
              <a:buClr>
                <a:srgbClr val="5D5D5D"/>
              </a:buClr>
              <a:buSzPts val="2400"/>
              <a:buFont typeface="Arial"/>
              <a:buNone/>
            </a:pPr>
            <a:r>
              <a:t/>
            </a:r>
            <a:endParaRPr sz="2400">
              <a:solidFill>
                <a:srgbClr val="002060"/>
              </a:solidFill>
            </a:endParaRPr>
          </a:p>
          <a:p>
            <a:pPr indent="-285750" lvl="0" marL="285750" rtl="0" algn="just">
              <a:spcBef>
                <a:spcPts val="0"/>
              </a:spcBef>
              <a:spcAft>
                <a:spcPts val="0"/>
              </a:spcAft>
              <a:buClr>
                <a:srgbClr val="002060"/>
              </a:buClr>
              <a:buSzPts val="2400"/>
              <a:buFont typeface="Arial"/>
              <a:buChar char="•"/>
            </a:pPr>
            <a:r>
              <a:rPr lang="en-US" sz="2400">
                <a:solidFill>
                  <a:srgbClr val="002060"/>
                </a:solidFill>
              </a:rPr>
              <a:t>The version control system is a collection of software tools that help a team to manage changes in a source code. It uses a special kind of database to keep track of every modification to the code.</a:t>
            </a:r>
            <a:endParaRPr/>
          </a:p>
          <a:p>
            <a:pPr indent="-133350" lvl="0" marL="285750" rtl="0" algn="just">
              <a:spcBef>
                <a:spcPts val="0"/>
              </a:spcBef>
              <a:spcAft>
                <a:spcPts val="0"/>
              </a:spcAft>
              <a:buClr>
                <a:srgbClr val="5D5D5D"/>
              </a:buClr>
              <a:buSzPts val="2400"/>
              <a:buFont typeface="Arial"/>
              <a:buNone/>
            </a:pPr>
            <a:r>
              <a:t/>
            </a:r>
            <a:endParaRPr sz="2400">
              <a:solidFill>
                <a:srgbClr val="002060"/>
              </a:solidFill>
            </a:endParaRPr>
          </a:p>
          <a:p>
            <a:pPr indent="-285750" lvl="0" marL="285750" rtl="0" algn="just">
              <a:spcBef>
                <a:spcPts val="0"/>
              </a:spcBef>
              <a:spcAft>
                <a:spcPts val="0"/>
              </a:spcAft>
              <a:buClr>
                <a:srgbClr val="002060"/>
              </a:buClr>
              <a:buSzPts val="2400"/>
              <a:buFont typeface="Arial"/>
              <a:buChar char="•"/>
            </a:pPr>
            <a:r>
              <a:rPr lang="en-US" sz="2400">
                <a:solidFill>
                  <a:srgbClr val="002060"/>
                </a:solidFill>
              </a:rPr>
              <a:t>Developers can compare earlier versions of the code with an older version to fix the mistakes.</a:t>
            </a:r>
            <a:endParaRPr sz="2400">
              <a:solidFill>
                <a:srgbClr val="00206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6" name="Shape 376"/>
        <p:cNvGrpSpPr/>
        <p:nvPr/>
      </p:nvGrpSpPr>
      <p:grpSpPr>
        <a:xfrm>
          <a:off x="0" y="0"/>
          <a:ext cx="0" cy="0"/>
          <a:chOff x="0" y="0"/>
          <a:chExt cx="0" cy="0"/>
        </a:xfrm>
      </p:grpSpPr>
      <p:sp>
        <p:nvSpPr>
          <p:cNvPr id="377" name="Google Shape;377;p39"/>
          <p:cNvSpPr txBox="1"/>
          <p:nvPr/>
        </p:nvSpPr>
        <p:spPr>
          <a:xfrm>
            <a:off x="1276654" y="1857290"/>
            <a:ext cx="4814570" cy="2298700"/>
          </a:xfrm>
          <a:prstGeom prst="rect">
            <a:avLst/>
          </a:prstGeom>
          <a:noFill/>
          <a:ln>
            <a:noFill/>
          </a:ln>
        </p:spPr>
        <p:txBody>
          <a:bodyPr anchorCtr="0" anchor="t" bIns="0" lIns="0" spcFirstLastPara="1" rIns="0" wrap="square" tIns="12700">
            <a:spAutoFit/>
          </a:bodyPr>
          <a:lstStyle/>
          <a:p>
            <a:pPr indent="-156845" lvl="0" marL="168910" marR="0" rtl="0" algn="l">
              <a:lnSpc>
                <a:spcPct val="100000"/>
              </a:lnSpc>
              <a:spcBef>
                <a:spcPts val="0"/>
              </a:spcBef>
              <a:spcAft>
                <a:spcPts val="0"/>
              </a:spcAft>
              <a:buClr>
                <a:srgbClr val="5D5D5D"/>
              </a:buClr>
              <a:buSzPts val="1800"/>
              <a:buFont typeface="Arial"/>
              <a:buChar char="●"/>
            </a:pPr>
            <a:r>
              <a:rPr lang="en-US" sz="2000">
                <a:solidFill>
                  <a:srgbClr val="5D5D5D"/>
                </a:solidFill>
                <a:latin typeface="Arial"/>
                <a:ea typeface="Arial"/>
                <a:cs typeface="Arial"/>
                <a:sym typeface="Arial"/>
              </a:rPr>
              <a:t>Add new ﬁle/ﬁles inrepository</a:t>
            </a:r>
            <a:endParaRPr sz="2000">
              <a:solidFill>
                <a:schemeClr val="dk1"/>
              </a:solidFill>
              <a:latin typeface="Arial"/>
              <a:ea typeface="Arial"/>
              <a:cs typeface="Arial"/>
              <a:sym typeface="Arial"/>
            </a:endParaRPr>
          </a:p>
          <a:p>
            <a:pPr indent="-118744" lvl="1" marL="530860" marR="0" rtl="0" algn="l">
              <a:lnSpc>
                <a:spcPct val="100000"/>
              </a:lnSpc>
              <a:spcBef>
                <a:spcPts val="1120"/>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git add &lt;new-filename/new-directory&gt;</a:t>
            </a:r>
            <a:endParaRPr b="0" i="0" sz="1500" u="none" cap="none" strike="noStrike">
              <a:solidFill>
                <a:schemeClr val="dk1"/>
              </a:solidFill>
              <a:latin typeface="Courier New"/>
              <a:ea typeface="Courier New"/>
              <a:cs typeface="Courier New"/>
              <a:sym typeface="Courier New"/>
            </a:endParaRPr>
          </a:p>
          <a:p>
            <a:pPr indent="-156845" lvl="0" marL="168910" marR="0" rtl="0" algn="l">
              <a:lnSpc>
                <a:spcPct val="100000"/>
              </a:lnSpc>
              <a:spcBef>
                <a:spcPts val="990"/>
              </a:spcBef>
              <a:spcAft>
                <a:spcPts val="0"/>
              </a:spcAft>
              <a:buClr>
                <a:srgbClr val="5D5D5D"/>
              </a:buClr>
              <a:buSzPts val="1800"/>
              <a:buFont typeface="Arial"/>
              <a:buChar char="●"/>
            </a:pPr>
            <a:r>
              <a:rPr lang="en-US" sz="2000">
                <a:solidFill>
                  <a:srgbClr val="5D5D5D"/>
                </a:solidFill>
                <a:latin typeface="Arial"/>
                <a:ea typeface="Arial"/>
                <a:cs typeface="Arial"/>
                <a:sym typeface="Arial"/>
              </a:rPr>
              <a:t>Updating	ﬁle/ﬁles	in repository</a:t>
            </a:r>
            <a:endParaRPr sz="2000">
              <a:solidFill>
                <a:schemeClr val="dk1"/>
              </a:solidFill>
              <a:latin typeface="Arial"/>
              <a:ea typeface="Arial"/>
              <a:cs typeface="Arial"/>
              <a:sym typeface="Arial"/>
            </a:endParaRPr>
          </a:p>
          <a:p>
            <a:pPr indent="-118744" lvl="1" marL="530860" marR="0" rtl="0" algn="l">
              <a:lnSpc>
                <a:spcPct val="100000"/>
              </a:lnSpc>
              <a:spcBef>
                <a:spcPts val="1100"/>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git commit -m “&lt;comment&gt;”	&lt;filename&gt;</a:t>
            </a:r>
            <a:endParaRPr b="0" i="0" sz="1500" u="none" cap="none" strike="noStrike">
              <a:solidFill>
                <a:schemeClr val="dk1"/>
              </a:solidFill>
              <a:latin typeface="Courier New"/>
              <a:ea typeface="Courier New"/>
              <a:cs typeface="Courier New"/>
              <a:sym typeface="Courier New"/>
            </a:endParaRPr>
          </a:p>
          <a:p>
            <a:pPr indent="-156845" lvl="0" marL="168910" marR="0" rtl="0" algn="l">
              <a:lnSpc>
                <a:spcPct val="100000"/>
              </a:lnSpc>
              <a:spcBef>
                <a:spcPts val="1010"/>
              </a:spcBef>
              <a:spcAft>
                <a:spcPts val="0"/>
              </a:spcAft>
              <a:buClr>
                <a:srgbClr val="5D5D5D"/>
              </a:buClr>
              <a:buSzPts val="1800"/>
              <a:buFont typeface="Arial"/>
              <a:buChar char="●"/>
            </a:pPr>
            <a:r>
              <a:rPr lang="en-US" sz="2000">
                <a:solidFill>
                  <a:srgbClr val="5D5D5D"/>
                </a:solidFill>
                <a:latin typeface="Arial"/>
                <a:ea typeface="Arial"/>
                <a:cs typeface="Arial"/>
                <a:sym typeface="Arial"/>
              </a:rPr>
              <a:t>Deleting	ﬁle/ﬁles	in repository</a:t>
            </a:r>
            <a:endParaRPr sz="2000">
              <a:solidFill>
                <a:schemeClr val="dk1"/>
              </a:solidFill>
              <a:latin typeface="Arial"/>
              <a:ea typeface="Arial"/>
              <a:cs typeface="Arial"/>
              <a:sym typeface="Arial"/>
            </a:endParaRPr>
          </a:p>
          <a:p>
            <a:pPr indent="-118744" lvl="1" marL="530860" marR="0" rtl="0" algn="l">
              <a:lnSpc>
                <a:spcPct val="100000"/>
              </a:lnSpc>
              <a:spcBef>
                <a:spcPts val="1080"/>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git -rm -f	&lt;filename&gt;</a:t>
            </a:r>
            <a:endParaRPr b="0" i="0" sz="1500" u="none" cap="none" strike="noStrike">
              <a:solidFill>
                <a:schemeClr val="dk1"/>
              </a:solidFill>
              <a:latin typeface="Courier New"/>
              <a:ea typeface="Courier New"/>
              <a:cs typeface="Courier New"/>
              <a:sym typeface="Courier New"/>
            </a:endParaRPr>
          </a:p>
        </p:txBody>
      </p:sp>
      <p:sp>
        <p:nvSpPr>
          <p:cNvPr id="378" name="Google Shape;378;p39"/>
          <p:cNvSpPr txBox="1"/>
          <p:nvPr>
            <p:ph type="title"/>
          </p:nvPr>
        </p:nvSpPr>
        <p:spPr>
          <a:xfrm>
            <a:off x="2592311" y="1126803"/>
            <a:ext cx="5489575"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Working with Git - Working Area</a:t>
            </a:r>
            <a:endParaRPr sz="3000">
              <a:latin typeface="Arial"/>
              <a:ea typeface="Arial"/>
              <a:cs typeface="Arial"/>
              <a:sym typeface="Arial"/>
            </a:endParaRPr>
          </a:p>
        </p:txBody>
      </p:sp>
      <p:sp>
        <p:nvSpPr>
          <p:cNvPr id="379" name="Google Shape;379;p39"/>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39"/>
          <p:cNvSpPr/>
          <p:nvPr/>
        </p:nvSpPr>
        <p:spPr>
          <a:xfrm>
            <a:off x="8019059" y="3940887"/>
            <a:ext cx="829894" cy="87690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 name="Google Shape;381;p39"/>
          <p:cNvSpPr/>
          <p:nvPr/>
        </p:nvSpPr>
        <p:spPr>
          <a:xfrm>
            <a:off x="8974442" y="4485845"/>
            <a:ext cx="458635" cy="43722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39"/>
          <p:cNvSpPr txBox="1"/>
          <p:nvPr/>
        </p:nvSpPr>
        <p:spPr>
          <a:xfrm>
            <a:off x="8111299" y="4819427"/>
            <a:ext cx="773430" cy="4826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500">
                <a:solidFill>
                  <a:schemeClr val="dk1"/>
                </a:solidFill>
                <a:latin typeface="Arial"/>
                <a:ea typeface="Arial"/>
                <a:cs typeface="Arial"/>
                <a:sym typeface="Arial"/>
              </a:rPr>
              <a:t>Local  Commits</a:t>
            </a:r>
            <a:endParaRPr sz="150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6" name="Shape 386"/>
        <p:cNvGrpSpPr/>
        <p:nvPr/>
      </p:nvGrpSpPr>
      <p:grpSpPr>
        <a:xfrm>
          <a:off x="0" y="0"/>
          <a:ext cx="0" cy="0"/>
          <a:chOff x="0" y="0"/>
          <a:chExt cx="0" cy="0"/>
        </a:xfrm>
      </p:grpSpPr>
      <p:sp>
        <p:nvSpPr>
          <p:cNvPr id="387" name="Google Shape;387;p40"/>
          <p:cNvSpPr txBox="1"/>
          <p:nvPr/>
        </p:nvSpPr>
        <p:spPr>
          <a:xfrm>
            <a:off x="1279778" y="1692143"/>
            <a:ext cx="8480425" cy="4757420"/>
          </a:xfrm>
          <a:prstGeom prst="rect">
            <a:avLst/>
          </a:prstGeom>
          <a:noFill/>
          <a:ln>
            <a:noFill/>
          </a:ln>
        </p:spPr>
        <p:txBody>
          <a:bodyPr anchorCtr="0" anchor="t" bIns="0" lIns="0" spcFirstLastPara="1" rIns="0" wrap="square" tIns="12700">
            <a:spAutoFit/>
          </a:bodyPr>
          <a:lstStyle/>
          <a:p>
            <a:pPr indent="-130175" lvl="0" marL="142240" marR="5080" rtl="0" algn="l">
              <a:lnSpc>
                <a:spcPct val="150700"/>
              </a:lnSpc>
              <a:spcBef>
                <a:spcPts val="0"/>
              </a:spcBef>
              <a:spcAft>
                <a:spcPts val="0"/>
              </a:spcAft>
              <a:buClr>
                <a:srgbClr val="5D5D5D"/>
              </a:buClr>
              <a:buSzPts val="1400"/>
              <a:buFont typeface="Arial"/>
              <a:buChar char="●"/>
            </a:pPr>
            <a:r>
              <a:rPr lang="en-US" sz="1500">
                <a:solidFill>
                  <a:srgbClr val="5D5D5D"/>
                </a:solidFill>
                <a:latin typeface="Arial"/>
                <a:ea typeface="Arial"/>
                <a:cs typeface="Arial"/>
                <a:sym typeface="Arial"/>
              </a:rPr>
              <a:t>Git Status : Status displays the state of the working and staging area.Status command output includes  relevant instructions for staging/unstaging ﬁles. Generally there are 3 categories of status</a:t>
            </a:r>
            <a:endParaRPr sz="1500">
              <a:solidFill>
                <a:schemeClr val="dk1"/>
              </a:solidFill>
              <a:latin typeface="Arial"/>
              <a:ea typeface="Arial"/>
              <a:cs typeface="Arial"/>
              <a:sym typeface="Arial"/>
            </a:endParaRPr>
          </a:p>
          <a:p>
            <a:pPr indent="-118109" lvl="1" marL="527685" marR="0" rtl="0" algn="l">
              <a:lnSpc>
                <a:spcPct val="100000"/>
              </a:lnSpc>
              <a:spcBef>
                <a:spcPts val="1295"/>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Changes to be committed:</a:t>
            </a:r>
            <a:endParaRPr b="0" i="0" sz="1500" u="none" cap="none" strike="noStrike">
              <a:solidFill>
                <a:schemeClr val="dk1"/>
              </a:solidFill>
              <a:latin typeface="Arial"/>
              <a:ea typeface="Arial"/>
              <a:cs typeface="Arial"/>
              <a:sym typeface="Arial"/>
            </a:endParaRPr>
          </a:p>
          <a:p>
            <a:pPr indent="-118109" lvl="1" marL="527685" marR="0" rtl="0" algn="l">
              <a:lnSpc>
                <a:spcPct val="100000"/>
              </a:lnSpc>
              <a:spcBef>
                <a:spcPts val="1005"/>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Changes not staged for commit:</a:t>
            </a:r>
            <a:endParaRPr b="0" i="0" sz="1500" u="none" cap="none" strike="noStrike">
              <a:solidFill>
                <a:schemeClr val="dk1"/>
              </a:solidFill>
              <a:latin typeface="Arial"/>
              <a:ea typeface="Arial"/>
              <a:cs typeface="Arial"/>
              <a:sym typeface="Arial"/>
            </a:endParaRPr>
          </a:p>
          <a:p>
            <a:pPr indent="-118109" lvl="1" marL="527685" marR="0" rtl="0" algn="l">
              <a:lnSpc>
                <a:spcPct val="100000"/>
              </a:lnSpc>
              <a:spcBef>
                <a:spcPts val="890"/>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Untracked ﬁles:</a:t>
            </a:r>
            <a:endParaRPr b="0" i="0" sz="1500" u="none" cap="none" strike="noStrike">
              <a:solidFill>
                <a:schemeClr val="dk1"/>
              </a:solidFill>
              <a:latin typeface="Arial"/>
              <a:ea typeface="Arial"/>
              <a:cs typeface="Arial"/>
              <a:sym typeface="Arial"/>
            </a:endParaRPr>
          </a:p>
          <a:p>
            <a:pPr indent="0" lvl="0" marL="430530" marR="5523865" rtl="0" algn="l">
              <a:lnSpc>
                <a:spcPct val="175833"/>
              </a:lnSpc>
              <a:spcBef>
                <a:spcPts val="100"/>
              </a:spcBef>
              <a:spcAft>
                <a:spcPts val="0"/>
              </a:spcAft>
              <a:buNone/>
            </a:pPr>
            <a:r>
              <a:rPr lang="en-US" sz="1200">
                <a:solidFill>
                  <a:schemeClr val="dk1"/>
                </a:solidFill>
                <a:latin typeface="Courier New"/>
                <a:ea typeface="Courier New"/>
                <a:cs typeface="Courier New"/>
                <a:sym typeface="Courier New"/>
              </a:rPr>
              <a:t>On branch feature/ashok-page  Changes to be committed:</a:t>
            </a:r>
            <a:endParaRPr sz="1200">
              <a:solidFill>
                <a:schemeClr val="dk1"/>
              </a:solidFill>
              <a:latin typeface="Courier New"/>
              <a:ea typeface="Courier New"/>
              <a:cs typeface="Courier New"/>
              <a:sym typeface="Courier New"/>
            </a:endParaRPr>
          </a:p>
          <a:p>
            <a:pPr indent="0" lvl="0" marL="610235" marR="0" rtl="0" algn="l">
              <a:lnSpc>
                <a:spcPct val="100000"/>
              </a:lnSpc>
              <a:spcBef>
                <a:spcPts val="470"/>
              </a:spcBef>
              <a:spcAft>
                <a:spcPts val="0"/>
              </a:spcAft>
              <a:buNone/>
            </a:pPr>
            <a:r>
              <a:rPr lang="en-US" sz="1200">
                <a:solidFill>
                  <a:schemeClr val="dk1"/>
                </a:solidFill>
                <a:latin typeface="Courier New"/>
                <a:ea typeface="Courier New"/>
                <a:cs typeface="Courier New"/>
                <a:sym typeface="Courier New"/>
              </a:rPr>
              <a:t>(use "git reset HEAD &lt;file&gt;..." to unstage)</a:t>
            </a:r>
            <a:endParaRPr sz="1200">
              <a:solidFill>
                <a:schemeClr val="dk1"/>
              </a:solidFill>
              <a:latin typeface="Courier New"/>
              <a:ea typeface="Courier New"/>
              <a:cs typeface="Courier New"/>
              <a:sym typeface="Courier New"/>
            </a:endParaRPr>
          </a:p>
          <a:p>
            <a:pPr indent="0" lvl="0" marL="713740" marR="0" rtl="0" algn="l">
              <a:lnSpc>
                <a:spcPct val="100000"/>
              </a:lnSpc>
              <a:spcBef>
                <a:spcPts val="670"/>
              </a:spcBef>
              <a:spcAft>
                <a:spcPts val="0"/>
              </a:spcAft>
              <a:buNone/>
            </a:pPr>
            <a:r>
              <a:rPr lang="en-US" sz="1200">
                <a:solidFill>
                  <a:schemeClr val="dk1"/>
                </a:solidFill>
                <a:latin typeface="Courier New"/>
                <a:ea typeface="Courier New"/>
                <a:cs typeface="Courier New"/>
                <a:sym typeface="Courier New"/>
              </a:rPr>
              <a:t>new file:	newfile</a:t>
            </a:r>
            <a:endParaRPr sz="1200">
              <a:solidFill>
                <a:schemeClr val="dk1"/>
              </a:solidFill>
              <a:latin typeface="Courier New"/>
              <a:ea typeface="Courier New"/>
              <a:cs typeface="Courier New"/>
              <a:sym typeface="Courier New"/>
            </a:endParaRPr>
          </a:p>
          <a:p>
            <a:pPr indent="0" lvl="0" marL="430530" marR="0" rtl="0" algn="l">
              <a:lnSpc>
                <a:spcPct val="100000"/>
              </a:lnSpc>
              <a:spcBef>
                <a:spcPts val="960"/>
              </a:spcBef>
              <a:spcAft>
                <a:spcPts val="0"/>
              </a:spcAft>
              <a:buNone/>
            </a:pPr>
            <a:r>
              <a:rPr lang="en-US" sz="1200">
                <a:solidFill>
                  <a:schemeClr val="dk1"/>
                </a:solidFill>
                <a:latin typeface="Courier New"/>
                <a:ea typeface="Courier New"/>
                <a:cs typeface="Courier New"/>
                <a:sym typeface="Courier New"/>
              </a:rPr>
              <a:t>Changes not staged for commit:</a:t>
            </a:r>
            <a:endParaRPr sz="1200">
              <a:solidFill>
                <a:schemeClr val="dk1"/>
              </a:solidFill>
              <a:latin typeface="Courier New"/>
              <a:ea typeface="Courier New"/>
              <a:cs typeface="Courier New"/>
              <a:sym typeface="Courier New"/>
            </a:endParaRPr>
          </a:p>
          <a:p>
            <a:pPr indent="0" lvl="0" marL="610870" marR="0" rtl="0" algn="l">
              <a:lnSpc>
                <a:spcPct val="100000"/>
              </a:lnSpc>
              <a:spcBef>
                <a:spcPts val="650"/>
              </a:spcBef>
              <a:spcAft>
                <a:spcPts val="0"/>
              </a:spcAft>
              <a:buNone/>
            </a:pPr>
            <a:r>
              <a:rPr lang="en-US" sz="1200">
                <a:solidFill>
                  <a:schemeClr val="dk1"/>
                </a:solidFill>
                <a:latin typeface="Courier New"/>
                <a:ea typeface="Courier New"/>
                <a:cs typeface="Courier New"/>
                <a:sym typeface="Courier New"/>
              </a:rPr>
              <a:t>(use "git add &lt;file&gt;..." to update what will be committed)</a:t>
            </a:r>
            <a:endParaRPr sz="1200">
              <a:solidFill>
                <a:schemeClr val="dk1"/>
              </a:solidFill>
              <a:latin typeface="Courier New"/>
              <a:ea typeface="Courier New"/>
              <a:cs typeface="Courier New"/>
              <a:sym typeface="Courier New"/>
            </a:endParaRPr>
          </a:p>
          <a:p>
            <a:pPr indent="0" lvl="0" marL="610235" marR="0" rtl="0" algn="l">
              <a:lnSpc>
                <a:spcPct val="100000"/>
              </a:lnSpc>
              <a:spcBef>
                <a:spcPts val="455"/>
              </a:spcBef>
              <a:spcAft>
                <a:spcPts val="0"/>
              </a:spcAft>
              <a:buNone/>
            </a:pPr>
            <a:r>
              <a:rPr lang="en-US" sz="1200">
                <a:solidFill>
                  <a:schemeClr val="dk1"/>
                </a:solidFill>
                <a:latin typeface="Courier New"/>
                <a:ea typeface="Courier New"/>
                <a:cs typeface="Courier New"/>
                <a:sym typeface="Courier New"/>
              </a:rPr>
              <a:t>(use "git checkout -- &lt;file&gt;..." to discard changes in working directory)</a:t>
            </a:r>
            <a:endParaRPr sz="1200">
              <a:solidFill>
                <a:schemeClr val="dk1"/>
              </a:solidFill>
              <a:latin typeface="Courier New"/>
              <a:ea typeface="Courier New"/>
              <a:cs typeface="Courier New"/>
              <a:sym typeface="Courier New"/>
            </a:endParaRPr>
          </a:p>
          <a:p>
            <a:pPr indent="0" lvl="0" marL="791210" marR="0" rtl="0" algn="l">
              <a:lnSpc>
                <a:spcPct val="100000"/>
              </a:lnSpc>
              <a:spcBef>
                <a:spcPts val="670"/>
              </a:spcBef>
              <a:spcAft>
                <a:spcPts val="0"/>
              </a:spcAft>
              <a:buNone/>
            </a:pPr>
            <a:r>
              <a:rPr lang="en-US" sz="1200">
                <a:solidFill>
                  <a:schemeClr val="dk1"/>
                </a:solidFill>
                <a:latin typeface="Courier New"/>
                <a:ea typeface="Courier New"/>
                <a:cs typeface="Courier New"/>
                <a:sym typeface="Courier New"/>
              </a:rPr>
              <a:t>modified:	README.md</a:t>
            </a:r>
            <a:endParaRPr sz="1200">
              <a:solidFill>
                <a:schemeClr val="dk1"/>
              </a:solidFill>
              <a:latin typeface="Courier New"/>
              <a:ea typeface="Courier New"/>
              <a:cs typeface="Courier New"/>
              <a:sym typeface="Courier New"/>
            </a:endParaRPr>
          </a:p>
          <a:p>
            <a:pPr indent="0" lvl="0" marL="430530" marR="0" rtl="0" algn="l">
              <a:lnSpc>
                <a:spcPct val="100000"/>
              </a:lnSpc>
              <a:spcBef>
                <a:spcPts val="960"/>
              </a:spcBef>
              <a:spcAft>
                <a:spcPts val="0"/>
              </a:spcAft>
              <a:buNone/>
            </a:pPr>
            <a:r>
              <a:rPr lang="en-US" sz="1200">
                <a:solidFill>
                  <a:schemeClr val="dk1"/>
                </a:solidFill>
                <a:latin typeface="Courier New"/>
                <a:ea typeface="Courier New"/>
                <a:cs typeface="Courier New"/>
                <a:sym typeface="Courier New"/>
              </a:rPr>
              <a:t>Untracked files:</a:t>
            </a:r>
            <a:endParaRPr sz="1200">
              <a:solidFill>
                <a:schemeClr val="dk1"/>
              </a:solidFill>
              <a:latin typeface="Courier New"/>
              <a:ea typeface="Courier New"/>
              <a:cs typeface="Courier New"/>
              <a:sym typeface="Courier New"/>
            </a:endParaRPr>
          </a:p>
          <a:p>
            <a:pPr indent="0" lvl="0" marL="610235" marR="0" rtl="0" algn="l">
              <a:lnSpc>
                <a:spcPct val="100000"/>
              </a:lnSpc>
              <a:spcBef>
                <a:spcPts val="455"/>
              </a:spcBef>
              <a:spcAft>
                <a:spcPts val="0"/>
              </a:spcAft>
              <a:buNone/>
            </a:pPr>
            <a:r>
              <a:rPr lang="en-US" sz="1200">
                <a:solidFill>
                  <a:schemeClr val="dk1"/>
                </a:solidFill>
                <a:latin typeface="Courier New"/>
                <a:ea typeface="Courier New"/>
                <a:cs typeface="Courier New"/>
                <a:sym typeface="Courier New"/>
              </a:rPr>
              <a:t>(use "git add &lt;file&gt;..." to include in what will be committed)</a:t>
            </a:r>
            <a:endParaRPr sz="1200">
              <a:solidFill>
                <a:schemeClr val="dk1"/>
              </a:solidFill>
              <a:latin typeface="Courier New"/>
              <a:ea typeface="Courier New"/>
              <a:cs typeface="Courier New"/>
              <a:sym typeface="Courier New"/>
            </a:endParaRPr>
          </a:p>
          <a:p>
            <a:pPr indent="0" lvl="0" marL="791210" marR="0" rtl="0" algn="l">
              <a:lnSpc>
                <a:spcPct val="100000"/>
              </a:lnSpc>
              <a:spcBef>
                <a:spcPts val="675"/>
              </a:spcBef>
              <a:spcAft>
                <a:spcPts val="0"/>
              </a:spcAft>
              <a:buNone/>
            </a:pPr>
            <a:r>
              <a:rPr lang="en-US" sz="1200">
                <a:solidFill>
                  <a:schemeClr val="dk1"/>
                </a:solidFill>
                <a:latin typeface="Courier New"/>
                <a:ea typeface="Courier New"/>
                <a:cs typeface="Courier New"/>
                <a:sym typeface="Courier New"/>
              </a:rPr>
              <a:t>newfile2</a:t>
            </a:r>
            <a:endParaRPr sz="1200">
              <a:solidFill>
                <a:schemeClr val="dk1"/>
              </a:solidFill>
              <a:latin typeface="Courier New"/>
              <a:ea typeface="Courier New"/>
              <a:cs typeface="Courier New"/>
              <a:sym typeface="Courier New"/>
            </a:endParaRPr>
          </a:p>
        </p:txBody>
      </p:sp>
      <p:sp>
        <p:nvSpPr>
          <p:cNvPr id="388" name="Google Shape;388;p40"/>
          <p:cNvSpPr txBox="1"/>
          <p:nvPr>
            <p:ph type="title"/>
          </p:nvPr>
        </p:nvSpPr>
        <p:spPr>
          <a:xfrm>
            <a:off x="3109531" y="1196910"/>
            <a:ext cx="4237990"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Working with Git - Status</a:t>
            </a:r>
            <a:endParaRPr sz="3000">
              <a:latin typeface="Arial"/>
              <a:ea typeface="Arial"/>
              <a:cs typeface="Arial"/>
              <a:sym typeface="Arial"/>
            </a:endParaRPr>
          </a:p>
        </p:txBody>
      </p:sp>
      <p:sp>
        <p:nvSpPr>
          <p:cNvPr id="389" name="Google Shape;389;p40"/>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3" name="Shape 393"/>
        <p:cNvGrpSpPr/>
        <p:nvPr/>
      </p:nvGrpSpPr>
      <p:grpSpPr>
        <a:xfrm>
          <a:off x="0" y="0"/>
          <a:ext cx="0" cy="0"/>
          <a:chOff x="0" y="0"/>
          <a:chExt cx="0" cy="0"/>
        </a:xfrm>
      </p:grpSpPr>
      <p:sp>
        <p:nvSpPr>
          <p:cNvPr id="394" name="Google Shape;394;p41"/>
          <p:cNvSpPr txBox="1"/>
          <p:nvPr>
            <p:ph type="title"/>
          </p:nvPr>
        </p:nvSpPr>
        <p:spPr>
          <a:xfrm>
            <a:off x="4001363" y="1196910"/>
            <a:ext cx="2459990"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Git	File	Status</a:t>
            </a:r>
            <a:endParaRPr sz="3000">
              <a:latin typeface="Arial"/>
              <a:ea typeface="Arial"/>
              <a:cs typeface="Arial"/>
              <a:sym typeface="Arial"/>
            </a:endParaRPr>
          </a:p>
        </p:txBody>
      </p:sp>
      <p:sp>
        <p:nvSpPr>
          <p:cNvPr id="395" name="Google Shape;395;p41"/>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 name="Google Shape;396;p41"/>
          <p:cNvSpPr/>
          <p:nvPr/>
        </p:nvSpPr>
        <p:spPr>
          <a:xfrm>
            <a:off x="1060249" y="1956168"/>
            <a:ext cx="8754450" cy="381904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0" name="Shape 400"/>
        <p:cNvGrpSpPr/>
        <p:nvPr/>
      </p:nvGrpSpPr>
      <p:grpSpPr>
        <a:xfrm>
          <a:off x="0" y="0"/>
          <a:ext cx="0" cy="0"/>
          <a:chOff x="0" y="0"/>
          <a:chExt cx="0" cy="0"/>
        </a:xfrm>
      </p:grpSpPr>
      <p:sp>
        <p:nvSpPr>
          <p:cNvPr id="401" name="Google Shape;401;p42"/>
          <p:cNvSpPr txBox="1"/>
          <p:nvPr/>
        </p:nvSpPr>
        <p:spPr>
          <a:xfrm>
            <a:off x="1151597" y="1789679"/>
            <a:ext cx="8502650" cy="4561205"/>
          </a:xfrm>
          <a:prstGeom prst="rect">
            <a:avLst/>
          </a:prstGeom>
          <a:noFill/>
          <a:ln>
            <a:noFill/>
          </a:ln>
        </p:spPr>
        <p:txBody>
          <a:bodyPr anchorCtr="0" anchor="t" bIns="0" lIns="0" spcFirstLastPara="1" rIns="0" wrap="square" tIns="12700">
            <a:spAutoFit/>
          </a:bodyPr>
          <a:lstStyle/>
          <a:p>
            <a:pPr indent="-130175" lvl="0" marL="142240" marR="33020" rtl="0" algn="l">
              <a:lnSpc>
                <a:spcPct val="150700"/>
              </a:lnSpc>
              <a:spcBef>
                <a:spcPts val="0"/>
              </a:spcBef>
              <a:spcAft>
                <a:spcPts val="0"/>
              </a:spcAft>
              <a:buClr>
                <a:srgbClr val="5D5D5D"/>
              </a:buClr>
              <a:buSzPts val="1400"/>
              <a:buFont typeface="Arial"/>
              <a:buChar char="●"/>
            </a:pPr>
            <a:r>
              <a:rPr lang="en-US" sz="1500">
                <a:solidFill>
                  <a:srgbClr val="5D5D5D"/>
                </a:solidFill>
                <a:latin typeface="Arial"/>
                <a:ea typeface="Arial"/>
                <a:cs typeface="Arial"/>
                <a:sym typeface="Arial"/>
              </a:rPr>
              <a:t>Git Tag: Tags are used to bookmark commits. there are 2 types of tag. Tagging are used extensively for  Release management process . Tag also helps for development reporting</a:t>
            </a:r>
            <a:endParaRPr sz="1500">
              <a:solidFill>
                <a:schemeClr val="dk1"/>
              </a:solidFill>
              <a:latin typeface="Arial"/>
              <a:ea typeface="Arial"/>
              <a:cs typeface="Arial"/>
              <a:sym typeface="Arial"/>
            </a:endParaRPr>
          </a:p>
          <a:p>
            <a:pPr indent="-118109" lvl="1" marL="527685" marR="0" rtl="0" algn="l">
              <a:lnSpc>
                <a:spcPct val="100000"/>
              </a:lnSpc>
              <a:spcBef>
                <a:spcPts val="1295"/>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Annotated tags :Annoted tag store metadata about the tag like the commit objects</a:t>
            </a:r>
            <a:endParaRPr b="0" i="0" sz="1500" u="none" cap="none" strike="noStrike">
              <a:solidFill>
                <a:schemeClr val="dk1"/>
              </a:solidFill>
              <a:latin typeface="Arial"/>
              <a:ea typeface="Arial"/>
              <a:cs typeface="Arial"/>
              <a:sym typeface="Arial"/>
            </a:endParaRPr>
          </a:p>
          <a:p>
            <a:pPr indent="-118109" lvl="2" marL="913764" marR="0" rtl="0" algn="l">
              <a:lnSpc>
                <a:spcPct val="100000"/>
              </a:lnSpc>
              <a:spcBef>
                <a:spcPts val="790"/>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git tag -a v1.4 -m “Comments”</a:t>
            </a:r>
            <a:endParaRPr b="0" i="0" sz="1500" u="none" cap="none" strike="noStrike">
              <a:solidFill>
                <a:schemeClr val="dk1"/>
              </a:solidFill>
              <a:latin typeface="Courier New"/>
              <a:ea typeface="Courier New"/>
              <a:cs typeface="Courier New"/>
              <a:sym typeface="Courier New"/>
            </a:endParaRPr>
          </a:p>
          <a:p>
            <a:pPr indent="-213995" lvl="1" marL="624205" marR="5080" rtl="0" algn="l">
              <a:lnSpc>
                <a:spcPct val="180666"/>
              </a:lnSpc>
              <a:spcBef>
                <a:spcPts val="30"/>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Lightweight tag :Lightweight tags create a new tag checksum and store it in the .git/ directory of  the project's repo.</a:t>
            </a:r>
            <a:endParaRPr b="0" i="0" sz="1500" u="none" cap="none" strike="noStrike">
              <a:solidFill>
                <a:schemeClr val="dk1"/>
              </a:solidFill>
              <a:latin typeface="Arial"/>
              <a:ea typeface="Arial"/>
              <a:cs typeface="Arial"/>
              <a:sym typeface="Arial"/>
            </a:endParaRPr>
          </a:p>
          <a:p>
            <a:pPr indent="-118109" lvl="2" marL="913764" marR="0" rtl="0" algn="l">
              <a:lnSpc>
                <a:spcPct val="100000"/>
              </a:lnSpc>
              <a:spcBef>
                <a:spcPts val="960"/>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git tag v1.4-lw</a:t>
            </a:r>
            <a:endParaRPr b="0" i="0" sz="1500" u="none" cap="none" strike="noStrike">
              <a:solidFill>
                <a:schemeClr val="dk1"/>
              </a:solidFill>
              <a:latin typeface="Courier New"/>
              <a:ea typeface="Courier New"/>
              <a:cs typeface="Courier New"/>
              <a:sym typeface="Courier New"/>
            </a:endParaRPr>
          </a:p>
          <a:p>
            <a:pPr indent="-118745" lvl="0" marL="334645" marR="0" rtl="0" algn="l">
              <a:lnSpc>
                <a:spcPct val="100000"/>
              </a:lnSpc>
              <a:spcBef>
                <a:spcPts val="1105"/>
              </a:spcBef>
              <a:spcAft>
                <a:spcPts val="0"/>
              </a:spcAft>
              <a:buClr>
                <a:srgbClr val="5D5D5D"/>
              </a:buClr>
              <a:buSzPts val="1300"/>
              <a:buFont typeface="Arial"/>
              <a:buChar char="●"/>
            </a:pPr>
            <a:r>
              <a:rPr lang="en-US" sz="1500">
                <a:solidFill>
                  <a:srgbClr val="5D5D5D"/>
                </a:solidFill>
                <a:latin typeface="Arial"/>
                <a:ea typeface="Arial"/>
                <a:cs typeface="Arial"/>
                <a:sym typeface="Arial"/>
              </a:rPr>
              <a:t>Listing Tags and deleting Tas</a:t>
            </a:r>
            <a:endParaRPr sz="1500">
              <a:solidFill>
                <a:schemeClr val="dk1"/>
              </a:solidFill>
              <a:latin typeface="Arial"/>
              <a:ea typeface="Arial"/>
              <a:cs typeface="Arial"/>
              <a:sym typeface="Arial"/>
            </a:endParaRPr>
          </a:p>
          <a:p>
            <a:pPr indent="-118109" lvl="1" marL="527685" marR="0" rtl="0" algn="l">
              <a:lnSpc>
                <a:spcPct val="100000"/>
              </a:lnSpc>
              <a:spcBef>
                <a:spcPts val="790"/>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git tag</a:t>
            </a:r>
            <a:endParaRPr b="0" i="0" sz="1500" u="none" cap="none" strike="noStrike">
              <a:solidFill>
                <a:schemeClr val="dk1"/>
              </a:solidFill>
              <a:latin typeface="Courier New"/>
              <a:ea typeface="Courier New"/>
              <a:cs typeface="Courier New"/>
              <a:sym typeface="Courier New"/>
            </a:endParaRPr>
          </a:p>
          <a:p>
            <a:pPr indent="-118109" lvl="1" marL="527685" marR="0" rtl="0" algn="l">
              <a:lnSpc>
                <a:spcPct val="100000"/>
              </a:lnSpc>
              <a:spcBef>
                <a:spcPts val="890"/>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git tag -d &lt;tag name&gt;</a:t>
            </a:r>
            <a:endParaRPr b="0" i="0" sz="1500" u="none" cap="none" strike="noStrike">
              <a:solidFill>
                <a:schemeClr val="dk1"/>
              </a:solidFill>
              <a:latin typeface="Courier New"/>
              <a:ea typeface="Courier New"/>
              <a:cs typeface="Courier New"/>
              <a:sym typeface="Courier New"/>
            </a:endParaRPr>
          </a:p>
          <a:p>
            <a:pPr indent="-213995" lvl="0" marL="430530" marR="243840" rtl="0" algn="l">
              <a:lnSpc>
                <a:spcPct val="179333"/>
              </a:lnSpc>
              <a:spcBef>
                <a:spcPts val="65"/>
              </a:spcBef>
              <a:spcAft>
                <a:spcPts val="0"/>
              </a:spcAft>
              <a:buClr>
                <a:srgbClr val="5D5D5D"/>
              </a:buClr>
              <a:buSzPts val="1300"/>
              <a:buFont typeface="Arial"/>
              <a:buChar char="●"/>
            </a:pPr>
            <a:r>
              <a:rPr lang="en-US" sz="1500">
                <a:solidFill>
                  <a:srgbClr val="5D5D5D"/>
                </a:solidFill>
                <a:latin typeface="Arial"/>
                <a:ea typeface="Arial"/>
                <a:cs typeface="Arial"/>
                <a:sym typeface="Arial"/>
              </a:rPr>
              <a:t>Pushing Tags :Sharing tags is similar to pushing branches. By default, git push will not push tags.  Tags have to be explicitly passed to git push.</a:t>
            </a:r>
            <a:endParaRPr sz="1500">
              <a:solidFill>
                <a:schemeClr val="dk1"/>
              </a:solidFill>
              <a:latin typeface="Arial"/>
              <a:ea typeface="Arial"/>
              <a:cs typeface="Arial"/>
              <a:sym typeface="Arial"/>
            </a:endParaRPr>
          </a:p>
          <a:p>
            <a:pPr indent="-118109" lvl="1" marL="527685" marR="0" rtl="0" algn="l">
              <a:lnSpc>
                <a:spcPct val="100000"/>
              </a:lnSpc>
              <a:spcBef>
                <a:spcPts val="960"/>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git push origin v1.4</a:t>
            </a:r>
            <a:endParaRPr b="0" i="0" sz="1500" u="none" cap="none" strike="noStrike">
              <a:solidFill>
                <a:schemeClr val="dk1"/>
              </a:solidFill>
              <a:latin typeface="Courier New"/>
              <a:ea typeface="Courier New"/>
              <a:cs typeface="Courier New"/>
              <a:sym typeface="Courier New"/>
            </a:endParaRPr>
          </a:p>
        </p:txBody>
      </p:sp>
      <p:sp>
        <p:nvSpPr>
          <p:cNvPr id="402" name="Google Shape;402;p42"/>
          <p:cNvSpPr txBox="1"/>
          <p:nvPr>
            <p:ph type="title"/>
          </p:nvPr>
        </p:nvSpPr>
        <p:spPr>
          <a:xfrm>
            <a:off x="3046742" y="980499"/>
            <a:ext cx="4462780"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Working with Git - Tagging</a:t>
            </a:r>
            <a:endParaRPr sz="3000">
              <a:latin typeface="Arial"/>
              <a:ea typeface="Arial"/>
              <a:cs typeface="Arial"/>
              <a:sym typeface="Arial"/>
            </a:endParaRPr>
          </a:p>
        </p:txBody>
      </p:sp>
      <p:sp>
        <p:nvSpPr>
          <p:cNvPr id="403" name="Google Shape;403;p42"/>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7" name="Shape 407"/>
        <p:cNvGrpSpPr/>
        <p:nvPr/>
      </p:nvGrpSpPr>
      <p:grpSpPr>
        <a:xfrm>
          <a:off x="0" y="0"/>
          <a:ext cx="0" cy="0"/>
          <a:chOff x="0" y="0"/>
          <a:chExt cx="0" cy="0"/>
        </a:xfrm>
      </p:grpSpPr>
      <p:sp>
        <p:nvSpPr>
          <p:cNvPr id="408" name="Google Shape;408;p43"/>
          <p:cNvSpPr txBox="1"/>
          <p:nvPr/>
        </p:nvSpPr>
        <p:spPr>
          <a:xfrm>
            <a:off x="1291399" y="1774438"/>
            <a:ext cx="8947150" cy="3796029"/>
          </a:xfrm>
          <a:prstGeom prst="rect">
            <a:avLst/>
          </a:prstGeom>
          <a:noFill/>
          <a:ln>
            <a:noFill/>
          </a:ln>
        </p:spPr>
        <p:txBody>
          <a:bodyPr anchorCtr="0" anchor="t" bIns="0" lIns="0" spcFirstLastPara="1" rIns="0" wrap="square" tIns="88900">
            <a:spAutoFit/>
          </a:bodyPr>
          <a:lstStyle/>
          <a:p>
            <a:pPr indent="-117475" lvl="0" marL="129539" marR="0" rtl="0" algn="l">
              <a:lnSpc>
                <a:spcPct val="100000"/>
              </a:lnSpc>
              <a:spcBef>
                <a:spcPts val="0"/>
              </a:spcBef>
              <a:spcAft>
                <a:spcPts val="0"/>
              </a:spcAft>
              <a:buClr>
                <a:srgbClr val="5D5D5D"/>
              </a:buClr>
              <a:buSzPts val="1300"/>
              <a:buFont typeface="Arial"/>
              <a:buChar char="●"/>
            </a:pPr>
            <a:r>
              <a:rPr lang="en-US" sz="1500">
                <a:solidFill>
                  <a:srgbClr val="5D5D5D"/>
                </a:solidFill>
                <a:latin typeface="Arial"/>
                <a:ea typeface="Arial"/>
                <a:cs typeface="Arial"/>
                <a:sym typeface="Arial"/>
              </a:rPr>
              <a:t>Git checkout :</a:t>
            </a:r>
            <a:endParaRPr sz="1500">
              <a:solidFill>
                <a:schemeClr val="dk1"/>
              </a:solidFill>
              <a:latin typeface="Arial"/>
              <a:ea typeface="Arial"/>
              <a:cs typeface="Arial"/>
              <a:sym typeface="Arial"/>
            </a:endParaRPr>
          </a:p>
          <a:p>
            <a:pPr indent="-213995" lvl="1" marL="612140" marR="0" rtl="0" algn="l">
              <a:lnSpc>
                <a:spcPct val="100000"/>
              </a:lnSpc>
              <a:spcBef>
                <a:spcPts val="600"/>
              </a:spcBef>
              <a:spcAft>
                <a:spcPts val="0"/>
              </a:spcAft>
              <a:buClr>
                <a:srgbClr val="5D5D5D"/>
              </a:buClr>
              <a:buSzPts val="1400"/>
              <a:buFont typeface="Arial"/>
              <a:buChar char="○"/>
            </a:pPr>
            <a:r>
              <a:rPr b="0" i="0" lang="en-US" sz="1500" u="none" cap="none" strike="noStrike">
                <a:solidFill>
                  <a:srgbClr val="5D5D5D"/>
                </a:solidFill>
                <a:latin typeface="Arial"/>
                <a:ea typeface="Arial"/>
                <a:cs typeface="Arial"/>
                <a:sym typeface="Arial"/>
              </a:rPr>
              <a:t>Switch branches or restore working tree ﬁles.it also </a:t>
            </a:r>
            <a:r>
              <a:rPr b="0" i="0" lang="en-US" sz="1500" u="none" cap="none" strike="noStrike">
                <a:solidFill>
                  <a:schemeClr val="dk1"/>
                </a:solidFill>
                <a:latin typeface="Arial"/>
                <a:ea typeface="Arial"/>
                <a:cs typeface="Arial"/>
                <a:sym typeface="Arial"/>
              </a:rPr>
              <a:t>updates ﬁles in the working tree to match the</a:t>
            </a:r>
            <a:endParaRPr b="0" i="0" sz="1500" u="none" cap="none" strike="noStrike">
              <a:solidFill>
                <a:schemeClr val="dk1"/>
              </a:solidFill>
              <a:latin typeface="Arial"/>
              <a:ea typeface="Arial"/>
              <a:cs typeface="Arial"/>
              <a:sym typeface="Arial"/>
            </a:endParaRPr>
          </a:p>
          <a:p>
            <a:pPr indent="0" lvl="0" marL="612140" marR="0" rtl="0" algn="l">
              <a:lnSpc>
                <a:spcPct val="100000"/>
              </a:lnSpc>
              <a:spcBef>
                <a:spcPts val="910"/>
              </a:spcBef>
              <a:spcAft>
                <a:spcPts val="0"/>
              </a:spcAft>
              <a:buNone/>
            </a:pPr>
            <a:r>
              <a:rPr lang="en-US" sz="1500">
                <a:solidFill>
                  <a:schemeClr val="dk1"/>
                </a:solidFill>
                <a:latin typeface="Arial"/>
                <a:ea typeface="Arial"/>
                <a:cs typeface="Arial"/>
                <a:sym typeface="Arial"/>
              </a:rPr>
              <a:t>version in the index or the speciﬁed tree.</a:t>
            </a:r>
            <a:endParaRPr sz="1500">
              <a:solidFill>
                <a:schemeClr val="dk1"/>
              </a:solidFill>
              <a:latin typeface="Arial"/>
              <a:ea typeface="Arial"/>
              <a:cs typeface="Arial"/>
              <a:sym typeface="Arial"/>
            </a:endParaRPr>
          </a:p>
          <a:p>
            <a:pPr indent="-118745" lvl="1" marL="516255" marR="0" rtl="0" algn="l">
              <a:lnSpc>
                <a:spcPct val="100000"/>
              </a:lnSpc>
              <a:spcBef>
                <a:spcPts val="1200"/>
              </a:spcBef>
              <a:spcAft>
                <a:spcPts val="0"/>
              </a:spcAft>
              <a:buClr>
                <a:srgbClr val="26272C"/>
              </a:buClr>
              <a:buSzPts val="1300"/>
              <a:buFont typeface="Arial"/>
              <a:buChar char="○"/>
            </a:pPr>
            <a:r>
              <a:rPr b="0" i="0" lang="en-US" sz="1500" u="none" cap="none" strike="noStrike">
                <a:solidFill>
                  <a:srgbClr val="26272C"/>
                </a:solidFill>
                <a:latin typeface="Courier New"/>
                <a:ea typeface="Courier New"/>
                <a:cs typeface="Courier New"/>
                <a:sym typeface="Courier New"/>
              </a:rPr>
              <a:t>git checkout &lt;branch-name&gt;</a:t>
            </a:r>
            <a:endParaRPr b="0" i="0" sz="1500" u="none" cap="none" strike="noStrike">
              <a:solidFill>
                <a:schemeClr val="dk1"/>
              </a:solidFill>
              <a:latin typeface="Courier New"/>
              <a:ea typeface="Courier New"/>
              <a:cs typeface="Courier New"/>
              <a:sym typeface="Courier New"/>
            </a:endParaRPr>
          </a:p>
          <a:p>
            <a:pPr indent="-117475" lvl="0" marL="129539" marR="0" rtl="0" algn="l">
              <a:lnSpc>
                <a:spcPct val="100000"/>
              </a:lnSpc>
              <a:spcBef>
                <a:spcPts val="985"/>
              </a:spcBef>
              <a:spcAft>
                <a:spcPts val="0"/>
              </a:spcAft>
              <a:buClr>
                <a:srgbClr val="5D5D5D"/>
              </a:buClr>
              <a:buSzPts val="1300"/>
              <a:buFont typeface="Arial"/>
              <a:buChar char="●"/>
            </a:pPr>
            <a:r>
              <a:rPr lang="en-US" sz="1500">
                <a:solidFill>
                  <a:srgbClr val="5D5D5D"/>
                </a:solidFill>
                <a:latin typeface="Arial"/>
                <a:ea typeface="Arial"/>
                <a:cs typeface="Arial"/>
                <a:sym typeface="Arial"/>
              </a:rPr>
              <a:t>Git clean</a:t>
            </a:r>
            <a:endParaRPr sz="1500">
              <a:solidFill>
                <a:schemeClr val="dk1"/>
              </a:solidFill>
              <a:latin typeface="Arial"/>
              <a:ea typeface="Arial"/>
              <a:cs typeface="Arial"/>
              <a:sym typeface="Arial"/>
            </a:endParaRPr>
          </a:p>
          <a:p>
            <a:pPr indent="-213995" lvl="1" marL="612140" marR="5080" rtl="0" algn="l">
              <a:lnSpc>
                <a:spcPct val="115999"/>
              </a:lnSpc>
              <a:spcBef>
                <a:spcPts val="530"/>
              </a:spcBef>
              <a:spcAft>
                <a:spcPts val="0"/>
              </a:spcAft>
              <a:buClr>
                <a:srgbClr val="5D5D5D"/>
              </a:buClr>
              <a:buSzPts val="1500"/>
              <a:buFont typeface="Arial"/>
              <a:buChar char="○"/>
            </a:pPr>
            <a:r>
              <a:rPr b="0" i="0" lang="en-US" sz="1500" u="none" cap="none" strike="noStrike">
                <a:solidFill>
                  <a:srgbClr val="212121"/>
                </a:solidFill>
                <a:latin typeface="Arial"/>
                <a:ea typeface="Arial"/>
                <a:cs typeface="Arial"/>
                <a:sym typeface="Arial"/>
              </a:rPr>
              <a:t>Cleans the working tree by recursively removing ﬁles that are not under version control, starting from  the current directory..</a:t>
            </a:r>
            <a:endParaRPr b="0" i="0" sz="1500" u="none" cap="none" strike="noStrike">
              <a:solidFill>
                <a:schemeClr val="dk1"/>
              </a:solidFill>
              <a:latin typeface="Arial"/>
              <a:ea typeface="Arial"/>
              <a:cs typeface="Arial"/>
              <a:sym typeface="Arial"/>
            </a:endParaRPr>
          </a:p>
          <a:p>
            <a:pPr indent="-118745" lvl="1" marL="516255" marR="0" rtl="0" algn="l">
              <a:lnSpc>
                <a:spcPct val="100000"/>
              </a:lnSpc>
              <a:spcBef>
                <a:spcPts val="285"/>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git clean -i</a:t>
            </a:r>
            <a:endParaRPr b="0" i="0" sz="1500" u="none" cap="none" strike="noStrike">
              <a:solidFill>
                <a:schemeClr val="dk1"/>
              </a:solidFill>
              <a:latin typeface="Courier New"/>
              <a:ea typeface="Courier New"/>
              <a:cs typeface="Courier New"/>
              <a:sym typeface="Courier New"/>
            </a:endParaRPr>
          </a:p>
          <a:p>
            <a:pPr indent="-117475" lvl="0" marL="129539" marR="0" rtl="0" algn="l">
              <a:lnSpc>
                <a:spcPct val="100000"/>
              </a:lnSpc>
              <a:spcBef>
                <a:spcPts val="1105"/>
              </a:spcBef>
              <a:spcAft>
                <a:spcPts val="0"/>
              </a:spcAft>
              <a:buClr>
                <a:srgbClr val="5D5D5D"/>
              </a:buClr>
              <a:buSzPts val="1300"/>
              <a:buFont typeface="Arial"/>
              <a:buChar char="●"/>
            </a:pPr>
            <a:r>
              <a:rPr lang="en-US" sz="1500">
                <a:solidFill>
                  <a:srgbClr val="5D5D5D"/>
                </a:solidFill>
                <a:latin typeface="Arial"/>
                <a:ea typeface="Arial"/>
                <a:cs typeface="Arial"/>
                <a:sym typeface="Arial"/>
              </a:rPr>
              <a:t>git logs</a:t>
            </a:r>
            <a:endParaRPr sz="1500">
              <a:solidFill>
                <a:schemeClr val="dk1"/>
              </a:solidFill>
              <a:latin typeface="Arial"/>
              <a:ea typeface="Arial"/>
              <a:cs typeface="Arial"/>
              <a:sym typeface="Arial"/>
            </a:endParaRPr>
          </a:p>
          <a:p>
            <a:pPr indent="-118745" lvl="1" marL="516255" marR="0" rtl="0" algn="l">
              <a:lnSpc>
                <a:spcPct val="100000"/>
              </a:lnSpc>
              <a:spcBef>
                <a:spcPts val="815"/>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ch</a:t>
            </a:r>
            <a:endParaRPr b="0" i="0" sz="1500" u="none" cap="none" strike="noStrike">
              <a:solidFill>
                <a:schemeClr val="dk1"/>
              </a:solidFill>
              <a:latin typeface="Courier New"/>
              <a:ea typeface="Courier New"/>
              <a:cs typeface="Courier New"/>
              <a:sym typeface="Courier New"/>
            </a:endParaRPr>
          </a:p>
          <a:p>
            <a:pPr indent="-118745" lvl="1" marL="516255" marR="0" rtl="0" algn="l">
              <a:lnSpc>
                <a:spcPct val="100000"/>
              </a:lnSpc>
              <a:spcBef>
                <a:spcPts val="290"/>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git log --graph --pretty=format:'%Cred%h%Creset -%C(yellow)%d%Creset %s</a:t>
            </a:r>
            <a:endParaRPr b="0" i="0" sz="1500" u="none" cap="none" strike="noStrike">
              <a:solidFill>
                <a:schemeClr val="dk1"/>
              </a:solidFill>
              <a:latin typeface="Courier New"/>
              <a:ea typeface="Courier New"/>
              <a:cs typeface="Courier New"/>
              <a:sym typeface="Courier New"/>
            </a:endParaRPr>
          </a:p>
          <a:p>
            <a:pPr indent="0" lvl="0" marL="612140" marR="0" rtl="0" algn="l">
              <a:lnSpc>
                <a:spcPct val="100000"/>
              </a:lnSpc>
              <a:spcBef>
                <a:spcPts val="190"/>
              </a:spcBef>
              <a:spcAft>
                <a:spcPts val="0"/>
              </a:spcAft>
              <a:buNone/>
            </a:pPr>
            <a:r>
              <a:rPr lang="en-US" sz="1500">
                <a:solidFill>
                  <a:srgbClr val="5D5D5D"/>
                </a:solidFill>
                <a:latin typeface="Courier New"/>
                <a:ea typeface="Courier New"/>
                <a:cs typeface="Courier New"/>
                <a:sym typeface="Courier New"/>
              </a:rPr>
              <a:t>%Cgreen(%cr) %C(bold blue)&lt;%an&gt;%Creset' --abbrev-commit</a:t>
            </a:r>
            <a:endParaRPr sz="1500">
              <a:solidFill>
                <a:schemeClr val="dk1"/>
              </a:solidFill>
              <a:latin typeface="Courier New"/>
              <a:ea typeface="Courier New"/>
              <a:cs typeface="Courier New"/>
              <a:sym typeface="Courier New"/>
            </a:endParaRPr>
          </a:p>
        </p:txBody>
      </p:sp>
      <p:sp>
        <p:nvSpPr>
          <p:cNvPr id="409" name="Google Shape;409;p43"/>
          <p:cNvSpPr txBox="1"/>
          <p:nvPr>
            <p:ph type="title"/>
          </p:nvPr>
        </p:nvSpPr>
        <p:spPr>
          <a:xfrm>
            <a:off x="2229116" y="1172527"/>
            <a:ext cx="6207125"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Working with Git - Undoing Commits</a:t>
            </a:r>
            <a:endParaRPr sz="3000">
              <a:latin typeface="Arial"/>
              <a:ea typeface="Arial"/>
              <a:cs typeface="Arial"/>
              <a:sym typeface="Arial"/>
            </a:endParaRPr>
          </a:p>
        </p:txBody>
      </p:sp>
      <p:sp>
        <p:nvSpPr>
          <p:cNvPr id="410" name="Google Shape;410;p43"/>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4" name="Shape 414"/>
        <p:cNvGrpSpPr/>
        <p:nvPr/>
      </p:nvGrpSpPr>
      <p:grpSpPr>
        <a:xfrm>
          <a:off x="0" y="0"/>
          <a:ext cx="0" cy="0"/>
          <a:chOff x="0" y="0"/>
          <a:chExt cx="0" cy="0"/>
        </a:xfrm>
      </p:grpSpPr>
      <p:sp>
        <p:nvSpPr>
          <p:cNvPr id="415" name="Google Shape;415;p44"/>
          <p:cNvSpPr txBox="1"/>
          <p:nvPr/>
        </p:nvSpPr>
        <p:spPr>
          <a:xfrm>
            <a:off x="1291399" y="1774438"/>
            <a:ext cx="9019540" cy="3277870"/>
          </a:xfrm>
          <a:prstGeom prst="rect">
            <a:avLst/>
          </a:prstGeom>
          <a:noFill/>
          <a:ln>
            <a:noFill/>
          </a:ln>
        </p:spPr>
        <p:txBody>
          <a:bodyPr anchorCtr="0" anchor="t" bIns="0" lIns="0" spcFirstLastPara="1" rIns="0" wrap="square" tIns="88900">
            <a:spAutoFit/>
          </a:bodyPr>
          <a:lstStyle/>
          <a:p>
            <a:pPr indent="-117475" lvl="0" marL="129539" marR="0" rtl="0" algn="l">
              <a:lnSpc>
                <a:spcPct val="100000"/>
              </a:lnSpc>
              <a:spcBef>
                <a:spcPts val="0"/>
              </a:spcBef>
              <a:spcAft>
                <a:spcPts val="0"/>
              </a:spcAft>
              <a:buClr>
                <a:srgbClr val="5D5D5D"/>
              </a:buClr>
              <a:buSzPts val="1300"/>
              <a:buFont typeface="Arial"/>
              <a:buChar char="●"/>
            </a:pPr>
            <a:r>
              <a:rPr lang="en-US" sz="1500">
                <a:solidFill>
                  <a:srgbClr val="5D5D5D"/>
                </a:solidFill>
                <a:latin typeface="Arial"/>
                <a:ea typeface="Arial"/>
                <a:cs typeface="Arial"/>
                <a:sym typeface="Arial"/>
              </a:rPr>
              <a:t>Git reset</a:t>
            </a:r>
            <a:endParaRPr sz="1500">
              <a:solidFill>
                <a:schemeClr val="dk1"/>
              </a:solidFill>
              <a:latin typeface="Arial"/>
              <a:ea typeface="Arial"/>
              <a:cs typeface="Arial"/>
              <a:sym typeface="Arial"/>
            </a:endParaRPr>
          </a:p>
          <a:p>
            <a:pPr indent="-213995" lvl="1" marL="612140" marR="0" rtl="0" algn="l">
              <a:lnSpc>
                <a:spcPct val="100000"/>
              </a:lnSpc>
              <a:spcBef>
                <a:spcPts val="600"/>
              </a:spcBef>
              <a:spcAft>
                <a:spcPts val="0"/>
              </a:spcAft>
              <a:buClr>
                <a:srgbClr val="5D5D5D"/>
              </a:buClr>
              <a:buSzPts val="1400"/>
              <a:buFont typeface="Arial"/>
              <a:buChar char="○"/>
            </a:pPr>
            <a:r>
              <a:rPr b="0" i="0" lang="en-US" sz="1500" u="none" cap="none" strike="noStrike">
                <a:solidFill>
                  <a:srgbClr val="5D5D5D"/>
                </a:solidFill>
                <a:latin typeface="Arial"/>
                <a:ea typeface="Arial"/>
                <a:cs typeface="Arial"/>
                <a:sym typeface="Arial"/>
              </a:rPr>
              <a:t>Reset current HEAD to the speciﬁed state. mixed reset is the default option. </a:t>
            </a:r>
            <a:r>
              <a:rPr b="0" i="0" lang="en-US" sz="1500" u="none" cap="none" strike="noStrike">
                <a:solidFill>
                  <a:srgbClr val="4C4C4C"/>
                </a:solidFill>
                <a:latin typeface="Arial"/>
                <a:ea typeface="Arial"/>
                <a:cs typeface="Arial"/>
                <a:sym typeface="Arial"/>
              </a:rPr>
              <a:t>The three arguments</a:t>
            </a:r>
            <a:endParaRPr b="0" i="0" sz="1500" u="none" cap="none" strike="noStrike">
              <a:solidFill>
                <a:schemeClr val="dk1"/>
              </a:solidFill>
              <a:latin typeface="Arial"/>
              <a:ea typeface="Arial"/>
              <a:cs typeface="Arial"/>
              <a:sym typeface="Arial"/>
            </a:endParaRPr>
          </a:p>
          <a:p>
            <a:pPr indent="0" lvl="0" marL="612140" marR="5080" rtl="0" algn="l">
              <a:lnSpc>
                <a:spcPct val="149300"/>
              </a:lnSpc>
              <a:spcBef>
                <a:spcPts val="25"/>
              </a:spcBef>
              <a:spcAft>
                <a:spcPts val="0"/>
              </a:spcAft>
              <a:buNone/>
            </a:pPr>
            <a:r>
              <a:rPr lang="en-US" sz="1500">
                <a:solidFill>
                  <a:srgbClr val="4C4C4C"/>
                </a:solidFill>
                <a:latin typeface="Arial"/>
                <a:ea typeface="Arial"/>
                <a:cs typeface="Arial"/>
                <a:sym typeface="Arial"/>
              </a:rPr>
              <a:t>each correspond to Git's three internal state management mechanism, The Commit Tree (HEAD), The  Staging Index, and The Working Directory.</a:t>
            </a:r>
            <a:endParaRPr sz="1500">
              <a:solidFill>
                <a:schemeClr val="dk1"/>
              </a:solidFill>
              <a:latin typeface="Arial"/>
              <a:ea typeface="Arial"/>
              <a:cs typeface="Arial"/>
              <a:sym typeface="Arial"/>
            </a:endParaRPr>
          </a:p>
          <a:p>
            <a:pPr indent="-214628" lvl="1" marL="612140" marR="0" rtl="0" algn="l">
              <a:lnSpc>
                <a:spcPct val="100000"/>
              </a:lnSpc>
              <a:spcBef>
                <a:spcPts val="1200"/>
              </a:spcBef>
              <a:spcAft>
                <a:spcPts val="0"/>
              </a:spcAft>
              <a:buClr>
                <a:srgbClr val="5D5D5D"/>
              </a:buClr>
              <a:buSzPts val="1400"/>
              <a:buFont typeface="Arial"/>
              <a:buChar char="○"/>
            </a:pPr>
            <a:r>
              <a:rPr b="0" i="0" lang="en-US" sz="1500" u="none" cap="none" strike="noStrike">
                <a:solidFill>
                  <a:srgbClr val="26272C"/>
                </a:solidFill>
                <a:latin typeface="Courier New"/>
                <a:ea typeface="Courier New"/>
                <a:cs typeface="Courier New"/>
                <a:sym typeface="Courier New"/>
              </a:rPr>
              <a:t>git reset soft|mixed|hard	HEAD~</a:t>
            </a:r>
            <a:endParaRPr b="0" i="0" sz="1500" u="none" cap="none" strike="noStrike">
              <a:solidFill>
                <a:schemeClr val="dk1"/>
              </a:solidFill>
              <a:latin typeface="Courier New"/>
              <a:ea typeface="Courier New"/>
              <a:cs typeface="Courier New"/>
              <a:sym typeface="Courier New"/>
            </a:endParaRPr>
          </a:p>
          <a:p>
            <a:pPr indent="0" lvl="1" marL="457200" marR="0" rtl="0" algn="l">
              <a:lnSpc>
                <a:spcPct val="100000"/>
              </a:lnSpc>
              <a:spcBef>
                <a:spcPts val="0"/>
              </a:spcBef>
              <a:spcAft>
                <a:spcPts val="0"/>
              </a:spcAft>
              <a:buClr>
                <a:srgbClr val="5D5D5D"/>
              </a:buClr>
              <a:buSzPts val="1700"/>
              <a:buFont typeface="Arial"/>
              <a:buNone/>
            </a:pPr>
            <a:r>
              <a:t/>
            </a:r>
            <a:endParaRPr b="0" i="0" sz="1700" u="none" cap="none" strike="noStrike">
              <a:solidFill>
                <a:schemeClr val="dk1"/>
              </a:solidFill>
              <a:latin typeface="Courier New"/>
              <a:ea typeface="Courier New"/>
              <a:cs typeface="Courier New"/>
              <a:sym typeface="Courier New"/>
            </a:endParaRPr>
          </a:p>
          <a:p>
            <a:pPr indent="0" lvl="1" marL="457200" marR="0" rtl="0" algn="l">
              <a:lnSpc>
                <a:spcPct val="100000"/>
              </a:lnSpc>
              <a:spcBef>
                <a:spcPts val="20"/>
              </a:spcBef>
              <a:spcAft>
                <a:spcPts val="0"/>
              </a:spcAft>
              <a:buClr>
                <a:srgbClr val="5D5D5D"/>
              </a:buClr>
              <a:buSzPts val="1650"/>
              <a:buFont typeface="Arial"/>
              <a:buNone/>
            </a:pPr>
            <a:r>
              <a:t/>
            </a:r>
            <a:endParaRPr b="0" i="0" sz="1650" u="none" cap="none" strike="noStrike">
              <a:solidFill>
                <a:schemeClr val="dk1"/>
              </a:solidFill>
              <a:latin typeface="Courier New"/>
              <a:ea typeface="Courier New"/>
              <a:cs typeface="Courier New"/>
              <a:sym typeface="Courier New"/>
            </a:endParaRPr>
          </a:p>
          <a:p>
            <a:pPr indent="-117475" lvl="0" marL="129539" marR="0" rtl="0" algn="l">
              <a:lnSpc>
                <a:spcPct val="100000"/>
              </a:lnSpc>
              <a:spcBef>
                <a:spcPts val="0"/>
              </a:spcBef>
              <a:spcAft>
                <a:spcPts val="0"/>
              </a:spcAft>
              <a:buClr>
                <a:srgbClr val="5D5D5D"/>
              </a:buClr>
              <a:buSzPts val="1300"/>
              <a:buFont typeface="Arial"/>
              <a:buChar char="●"/>
            </a:pPr>
            <a:r>
              <a:rPr lang="en-US" sz="1500">
                <a:solidFill>
                  <a:srgbClr val="5D5D5D"/>
                </a:solidFill>
                <a:latin typeface="Arial"/>
                <a:ea typeface="Arial"/>
                <a:cs typeface="Arial"/>
                <a:sym typeface="Arial"/>
              </a:rPr>
              <a:t>Git rm</a:t>
            </a:r>
            <a:endParaRPr sz="1500">
              <a:solidFill>
                <a:schemeClr val="dk1"/>
              </a:solidFill>
              <a:latin typeface="Arial"/>
              <a:ea typeface="Arial"/>
              <a:cs typeface="Arial"/>
              <a:sym typeface="Arial"/>
            </a:endParaRPr>
          </a:p>
          <a:p>
            <a:pPr indent="-213995" lvl="1" marL="612140" marR="276860" rtl="0" algn="l">
              <a:lnSpc>
                <a:spcPct val="115999"/>
              </a:lnSpc>
              <a:spcBef>
                <a:spcPts val="505"/>
              </a:spcBef>
              <a:spcAft>
                <a:spcPts val="0"/>
              </a:spcAft>
              <a:buClr>
                <a:srgbClr val="5D5D5D"/>
              </a:buClr>
              <a:buSzPts val="1400"/>
              <a:buFont typeface="Arial"/>
              <a:buChar char="○"/>
            </a:pPr>
            <a:r>
              <a:rPr b="0" i="0" lang="en-US" sz="1500" u="none" cap="none" strike="noStrike">
                <a:solidFill>
                  <a:srgbClr val="212121"/>
                </a:solidFill>
                <a:latin typeface="Arial"/>
                <a:ea typeface="Arial"/>
                <a:cs typeface="Arial"/>
                <a:sym typeface="Arial"/>
              </a:rPr>
              <a:t>Remove ﬁles matching pathspec from the index, or from the working tree and the index. git rm will  not remove a ﬁle from just your working directory.</a:t>
            </a:r>
            <a:endParaRPr b="0" i="0" sz="1500" u="none" cap="none" strike="noStrike">
              <a:solidFill>
                <a:schemeClr val="dk1"/>
              </a:solidFill>
              <a:latin typeface="Arial"/>
              <a:ea typeface="Arial"/>
              <a:cs typeface="Arial"/>
              <a:sym typeface="Arial"/>
            </a:endParaRPr>
          </a:p>
          <a:p>
            <a:pPr indent="-118745" lvl="1" marL="516255" marR="0" rtl="0" algn="l">
              <a:lnSpc>
                <a:spcPct val="100000"/>
              </a:lnSpc>
              <a:spcBef>
                <a:spcPts val="310"/>
              </a:spcBef>
              <a:spcAft>
                <a:spcPts val="0"/>
              </a:spcAft>
              <a:buClr>
                <a:srgbClr val="5D5D5D"/>
              </a:buClr>
              <a:buSzPts val="1400"/>
              <a:buFont typeface="Arial"/>
              <a:buChar char="○"/>
            </a:pPr>
            <a:r>
              <a:rPr b="0" i="0" lang="en-US" sz="1500" u="none" cap="none" strike="noStrike">
                <a:solidFill>
                  <a:srgbClr val="5D5D5D"/>
                </a:solidFill>
                <a:latin typeface="Courier New"/>
                <a:ea typeface="Courier New"/>
                <a:cs typeface="Courier New"/>
                <a:sym typeface="Courier New"/>
              </a:rPr>
              <a:t>git rm &lt;file-name&gt;</a:t>
            </a:r>
            <a:endParaRPr b="0" i="0" sz="1500" u="none" cap="none" strike="noStrike">
              <a:solidFill>
                <a:schemeClr val="dk1"/>
              </a:solidFill>
              <a:latin typeface="Courier New"/>
              <a:ea typeface="Courier New"/>
              <a:cs typeface="Courier New"/>
              <a:sym typeface="Courier New"/>
            </a:endParaRPr>
          </a:p>
        </p:txBody>
      </p:sp>
      <p:sp>
        <p:nvSpPr>
          <p:cNvPr id="416" name="Google Shape;416;p44"/>
          <p:cNvSpPr txBox="1"/>
          <p:nvPr>
            <p:ph type="title"/>
          </p:nvPr>
        </p:nvSpPr>
        <p:spPr>
          <a:xfrm>
            <a:off x="2226792" y="1172527"/>
            <a:ext cx="6209665"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Working with Git - Reset and remove</a:t>
            </a:r>
            <a:endParaRPr sz="3000">
              <a:latin typeface="Arial"/>
              <a:ea typeface="Arial"/>
              <a:cs typeface="Arial"/>
              <a:sym typeface="Arial"/>
            </a:endParaRPr>
          </a:p>
        </p:txBody>
      </p:sp>
      <p:sp>
        <p:nvSpPr>
          <p:cNvPr id="417" name="Google Shape;417;p44"/>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1" name="Shape 421"/>
        <p:cNvGrpSpPr/>
        <p:nvPr/>
      </p:nvGrpSpPr>
      <p:grpSpPr>
        <a:xfrm>
          <a:off x="0" y="0"/>
          <a:ext cx="0" cy="0"/>
          <a:chOff x="0" y="0"/>
          <a:chExt cx="0" cy="0"/>
        </a:xfrm>
      </p:grpSpPr>
      <p:sp>
        <p:nvSpPr>
          <p:cNvPr id="422" name="Google Shape;422;p45"/>
          <p:cNvSpPr txBox="1"/>
          <p:nvPr/>
        </p:nvSpPr>
        <p:spPr>
          <a:xfrm>
            <a:off x="1209972" y="1664711"/>
            <a:ext cx="8778240" cy="4561205"/>
          </a:xfrm>
          <a:prstGeom prst="rect">
            <a:avLst/>
          </a:prstGeom>
          <a:noFill/>
          <a:ln>
            <a:noFill/>
          </a:ln>
        </p:spPr>
        <p:txBody>
          <a:bodyPr anchorCtr="0" anchor="t" bIns="0" lIns="0" spcFirstLastPara="1" rIns="0" wrap="square" tIns="12700">
            <a:spAutoFit/>
          </a:bodyPr>
          <a:lstStyle/>
          <a:p>
            <a:pPr indent="-130175" lvl="0" marL="142240" marR="5080" rtl="0" algn="l">
              <a:lnSpc>
                <a:spcPct val="150700"/>
              </a:lnSpc>
              <a:spcBef>
                <a:spcPts val="0"/>
              </a:spcBef>
              <a:spcAft>
                <a:spcPts val="0"/>
              </a:spcAft>
              <a:buClr>
                <a:srgbClr val="5D5D5D"/>
              </a:buClr>
              <a:buSzPts val="1400"/>
              <a:buFont typeface="Arial"/>
              <a:buChar char="●"/>
            </a:pPr>
            <a:r>
              <a:rPr lang="en-US" sz="1500">
                <a:solidFill>
                  <a:srgbClr val="5D5D5D"/>
                </a:solidFill>
                <a:latin typeface="Arial"/>
                <a:ea typeface="Arial"/>
                <a:cs typeface="Arial"/>
                <a:sym typeface="Arial"/>
              </a:rPr>
              <a:t>Git fetch : The git fetch command downloads commits, ﬁles, and refs from a remote repository intoyour  local repo.Fetching is what you do when you want to see what everybody else has been working on.</a:t>
            </a:r>
            <a:endParaRPr sz="1500">
              <a:solidFill>
                <a:schemeClr val="dk1"/>
              </a:solidFill>
              <a:latin typeface="Arial"/>
              <a:ea typeface="Arial"/>
              <a:cs typeface="Arial"/>
              <a:sym typeface="Arial"/>
            </a:endParaRPr>
          </a:p>
          <a:p>
            <a:pPr indent="-118109" lvl="1" marL="527685" marR="0" rtl="0" algn="l">
              <a:lnSpc>
                <a:spcPct val="100000"/>
              </a:lnSpc>
              <a:spcBef>
                <a:spcPts val="1200"/>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git fetch	[&lt;branch-name&gt;]</a:t>
            </a:r>
            <a:endParaRPr b="0" i="0" sz="1500" u="none" cap="none" strike="noStrike">
              <a:solidFill>
                <a:schemeClr val="dk1"/>
              </a:solidFill>
              <a:latin typeface="Courier New"/>
              <a:ea typeface="Courier New"/>
              <a:cs typeface="Courier New"/>
              <a:sym typeface="Courier New"/>
            </a:endParaRPr>
          </a:p>
          <a:p>
            <a:pPr indent="0" lvl="1" marL="457200" marR="0" rtl="0" algn="l">
              <a:lnSpc>
                <a:spcPct val="100000"/>
              </a:lnSpc>
              <a:spcBef>
                <a:spcPts val="10"/>
              </a:spcBef>
              <a:spcAft>
                <a:spcPts val="0"/>
              </a:spcAft>
              <a:buClr>
                <a:srgbClr val="5D5D5D"/>
              </a:buClr>
              <a:buSzPts val="2350"/>
              <a:buFont typeface="Arial"/>
              <a:buNone/>
            </a:pPr>
            <a:r>
              <a:t/>
            </a:r>
            <a:endParaRPr b="0" i="0" sz="2350" u="none" cap="none" strike="noStrike">
              <a:solidFill>
                <a:schemeClr val="dk1"/>
              </a:solidFill>
              <a:latin typeface="Courier New"/>
              <a:ea typeface="Courier New"/>
              <a:cs typeface="Courier New"/>
              <a:sym typeface="Courier New"/>
            </a:endParaRPr>
          </a:p>
          <a:p>
            <a:pPr indent="-130175" lvl="0" marL="142240" marR="350520" rtl="0" algn="l">
              <a:lnSpc>
                <a:spcPct val="150000"/>
              </a:lnSpc>
              <a:spcBef>
                <a:spcPts val="0"/>
              </a:spcBef>
              <a:spcAft>
                <a:spcPts val="0"/>
              </a:spcAft>
              <a:buClr>
                <a:srgbClr val="5D5D5D"/>
              </a:buClr>
              <a:buSzPts val="1400"/>
              <a:buFont typeface="Arial"/>
              <a:buChar char="●"/>
            </a:pPr>
            <a:r>
              <a:rPr lang="en-US" sz="1500">
                <a:solidFill>
                  <a:srgbClr val="5D5D5D"/>
                </a:solidFill>
                <a:latin typeface="Arial"/>
                <a:ea typeface="Arial"/>
                <a:cs typeface="Arial"/>
                <a:sym typeface="Arial"/>
              </a:rPr>
              <a:t>Git pull : The git pull command is used to fetch and download content from a remote repository and  immediately update the local repository to match that content. The git pull command is actually a  combination of two other commands, git fetch followed by git merge.</a:t>
            </a:r>
            <a:endParaRPr sz="1500">
              <a:solidFill>
                <a:schemeClr val="dk1"/>
              </a:solidFill>
              <a:latin typeface="Arial"/>
              <a:ea typeface="Arial"/>
              <a:cs typeface="Arial"/>
              <a:sym typeface="Arial"/>
            </a:endParaRPr>
          </a:p>
          <a:p>
            <a:pPr indent="-118109" lvl="1" marL="527685" marR="0" rtl="0" algn="l">
              <a:lnSpc>
                <a:spcPct val="100000"/>
              </a:lnSpc>
              <a:spcBef>
                <a:spcPts val="1200"/>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git pull</a:t>
            </a:r>
            <a:endParaRPr b="0" i="0" sz="1500" u="none" cap="none" strike="noStrike">
              <a:solidFill>
                <a:schemeClr val="dk1"/>
              </a:solidFill>
              <a:latin typeface="Courier New"/>
              <a:ea typeface="Courier New"/>
              <a:cs typeface="Courier New"/>
              <a:sym typeface="Courier New"/>
            </a:endParaRPr>
          </a:p>
          <a:p>
            <a:pPr indent="-130175" lvl="0" marL="142240" marR="100965" rtl="0" algn="l">
              <a:lnSpc>
                <a:spcPct val="179333"/>
              </a:lnSpc>
              <a:spcBef>
                <a:spcPts val="70"/>
              </a:spcBef>
              <a:spcAft>
                <a:spcPts val="0"/>
              </a:spcAft>
              <a:buClr>
                <a:srgbClr val="5D5D5D"/>
              </a:buClr>
              <a:buSzPts val="1400"/>
              <a:buFont typeface="Arial"/>
              <a:buChar char="●"/>
            </a:pPr>
            <a:r>
              <a:rPr lang="en-US" sz="1500">
                <a:solidFill>
                  <a:srgbClr val="5D5D5D"/>
                </a:solidFill>
                <a:latin typeface="Arial"/>
                <a:ea typeface="Arial"/>
                <a:cs typeface="Arial"/>
                <a:sym typeface="Arial"/>
              </a:rPr>
              <a:t>Git push :The git push command is used to upload local repository content to a remote repository.  Pushing is how you transfer commits from your local repository to a remote repo. It's the counterpart to</a:t>
            </a:r>
            <a:endParaRPr sz="1500">
              <a:solidFill>
                <a:schemeClr val="dk1"/>
              </a:solidFill>
              <a:latin typeface="Arial"/>
              <a:ea typeface="Arial"/>
              <a:cs typeface="Arial"/>
              <a:sym typeface="Arial"/>
            </a:endParaRPr>
          </a:p>
          <a:p>
            <a:pPr indent="0" lvl="0" marL="142240" marR="160655" rtl="0" algn="l">
              <a:lnSpc>
                <a:spcPct val="179333"/>
              </a:lnSpc>
              <a:spcBef>
                <a:spcPts val="20"/>
              </a:spcBef>
              <a:spcAft>
                <a:spcPts val="0"/>
              </a:spcAft>
              <a:buNone/>
            </a:pPr>
            <a:r>
              <a:rPr lang="en-US" sz="1500">
                <a:solidFill>
                  <a:srgbClr val="5D5D5D"/>
                </a:solidFill>
                <a:latin typeface="Arial"/>
                <a:ea typeface="Arial"/>
                <a:cs typeface="Arial"/>
                <a:sym typeface="Arial"/>
              </a:rPr>
              <a:t>git fetch, but whereas fetching imports commits to local branches, pushing exports commits to remote  branches.</a:t>
            </a:r>
            <a:endParaRPr sz="1500">
              <a:solidFill>
                <a:schemeClr val="dk1"/>
              </a:solidFill>
              <a:latin typeface="Arial"/>
              <a:ea typeface="Arial"/>
              <a:cs typeface="Arial"/>
              <a:sym typeface="Arial"/>
            </a:endParaRPr>
          </a:p>
          <a:p>
            <a:pPr indent="-118109" lvl="1" marL="527685" marR="0" rtl="0" algn="l">
              <a:lnSpc>
                <a:spcPct val="100000"/>
              </a:lnSpc>
              <a:spcBef>
                <a:spcPts val="865"/>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git push</a:t>
            </a:r>
            <a:endParaRPr b="0" i="0" sz="1500" u="none" cap="none" strike="noStrike">
              <a:solidFill>
                <a:schemeClr val="dk1"/>
              </a:solidFill>
              <a:latin typeface="Courier New"/>
              <a:ea typeface="Courier New"/>
              <a:cs typeface="Courier New"/>
              <a:sym typeface="Courier New"/>
            </a:endParaRPr>
          </a:p>
        </p:txBody>
      </p:sp>
      <p:sp>
        <p:nvSpPr>
          <p:cNvPr id="423" name="Google Shape;423;p45"/>
          <p:cNvSpPr txBox="1"/>
          <p:nvPr>
            <p:ph type="title"/>
          </p:nvPr>
        </p:nvSpPr>
        <p:spPr>
          <a:xfrm>
            <a:off x="2684487" y="1172527"/>
            <a:ext cx="5302885"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Collaborating with Git - Syncing</a:t>
            </a:r>
            <a:endParaRPr sz="3000">
              <a:latin typeface="Arial"/>
              <a:ea typeface="Arial"/>
              <a:cs typeface="Arial"/>
              <a:sym typeface="Arial"/>
            </a:endParaRPr>
          </a:p>
        </p:txBody>
      </p:sp>
      <p:sp>
        <p:nvSpPr>
          <p:cNvPr id="424" name="Google Shape;424;p45"/>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8" name="Shape 428"/>
        <p:cNvGrpSpPr/>
        <p:nvPr/>
      </p:nvGrpSpPr>
      <p:grpSpPr>
        <a:xfrm>
          <a:off x="0" y="0"/>
          <a:ext cx="0" cy="0"/>
          <a:chOff x="0" y="0"/>
          <a:chExt cx="0" cy="0"/>
        </a:xfrm>
      </p:grpSpPr>
      <p:sp>
        <p:nvSpPr>
          <p:cNvPr id="429" name="Google Shape;429;p46"/>
          <p:cNvSpPr txBox="1"/>
          <p:nvPr/>
        </p:nvSpPr>
        <p:spPr>
          <a:xfrm>
            <a:off x="7151001" y="2789460"/>
            <a:ext cx="1821180"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chemeClr val="dk1"/>
                </a:solidFill>
                <a:latin typeface="Arial"/>
                <a:ea typeface="Arial"/>
                <a:cs typeface="Arial"/>
                <a:sym typeface="Arial"/>
              </a:rPr>
              <a:t>Collaborating with Git</a:t>
            </a:r>
            <a:endParaRPr sz="1500">
              <a:solidFill>
                <a:schemeClr val="dk1"/>
              </a:solidFill>
              <a:latin typeface="Arial"/>
              <a:ea typeface="Arial"/>
              <a:cs typeface="Arial"/>
              <a:sym typeface="Arial"/>
            </a:endParaRPr>
          </a:p>
        </p:txBody>
      </p:sp>
      <p:sp>
        <p:nvSpPr>
          <p:cNvPr id="430" name="Google Shape;430;p46"/>
          <p:cNvSpPr txBox="1"/>
          <p:nvPr>
            <p:ph type="title"/>
          </p:nvPr>
        </p:nvSpPr>
        <p:spPr>
          <a:xfrm>
            <a:off x="3773360" y="1988871"/>
            <a:ext cx="1889125" cy="406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500">
                <a:solidFill>
                  <a:srgbClr val="5D5D5D"/>
                </a:solidFill>
              </a:rPr>
              <a:t>Git Branching</a:t>
            </a:r>
            <a:endParaRPr sz="2500"/>
          </a:p>
        </p:txBody>
      </p:sp>
      <p:sp>
        <p:nvSpPr>
          <p:cNvPr id="431" name="Google Shape;431;p46"/>
          <p:cNvSpPr/>
          <p:nvPr/>
        </p:nvSpPr>
        <p:spPr>
          <a:xfrm>
            <a:off x="3786022" y="2666187"/>
            <a:ext cx="5202555" cy="0"/>
          </a:xfrm>
          <a:custGeom>
            <a:rect b="b" l="l" r="r" t="t"/>
            <a:pathLst>
              <a:path extrusionOk="0" h="120000" w="5202555">
                <a:moveTo>
                  <a:pt x="0" y="0"/>
                </a:moveTo>
                <a:lnTo>
                  <a:pt x="5202075" y="0"/>
                </a:lnTo>
              </a:path>
            </a:pathLst>
          </a:custGeom>
          <a:noFill/>
          <a:ln cap="flat" cmpd="sng" w="12675">
            <a:solidFill>
              <a:srgbClr val="FF9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 name="Google Shape;432;p46"/>
          <p:cNvSpPr/>
          <p:nvPr/>
        </p:nvSpPr>
        <p:spPr>
          <a:xfrm>
            <a:off x="766572" y="2889008"/>
            <a:ext cx="2679191" cy="13533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6" name="Shape 436"/>
        <p:cNvGrpSpPr/>
        <p:nvPr/>
      </p:nvGrpSpPr>
      <p:grpSpPr>
        <a:xfrm>
          <a:off x="0" y="0"/>
          <a:ext cx="0" cy="0"/>
          <a:chOff x="0" y="0"/>
          <a:chExt cx="0" cy="0"/>
        </a:xfrm>
      </p:grpSpPr>
      <p:sp>
        <p:nvSpPr>
          <p:cNvPr id="437" name="Google Shape;437;p47"/>
          <p:cNvSpPr txBox="1"/>
          <p:nvPr/>
        </p:nvSpPr>
        <p:spPr>
          <a:xfrm>
            <a:off x="8299475" y="1630168"/>
            <a:ext cx="1932939" cy="4173854"/>
          </a:xfrm>
          <a:prstGeom prst="rect">
            <a:avLst/>
          </a:prstGeom>
          <a:noFill/>
          <a:ln>
            <a:noFill/>
          </a:ln>
        </p:spPr>
        <p:txBody>
          <a:bodyPr anchorCtr="0" anchor="t" bIns="0" lIns="0" spcFirstLastPara="1" rIns="0" wrap="square" tIns="109850">
            <a:spAutoFit/>
          </a:bodyPr>
          <a:lstStyle/>
          <a:p>
            <a:pPr indent="-184150" lvl="0" marL="196215" marR="0" rtl="0" algn="l">
              <a:lnSpc>
                <a:spcPct val="100000"/>
              </a:lnSpc>
              <a:spcBef>
                <a:spcPts val="0"/>
              </a:spcBef>
              <a:spcAft>
                <a:spcPts val="0"/>
              </a:spcAft>
              <a:buClr>
                <a:srgbClr val="5D5D5D"/>
              </a:buClr>
              <a:buSzPts val="1100"/>
              <a:buFont typeface="Arial"/>
              <a:buChar char="●"/>
            </a:pPr>
            <a:r>
              <a:rPr lang="en-US" sz="1100">
                <a:solidFill>
                  <a:schemeClr val="dk1"/>
                </a:solidFill>
                <a:latin typeface="Arial"/>
                <a:ea typeface="Arial"/>
                <a:cs typeface="Arial"/>
                <a:sym typeface="Arial"/>
              </a:rPr>
              <a:t>README</a:t>
            </a:r>
            <a:endParaRPr sz="1100">
              <a:solidFill>
                <a:schemeClr val="dk1"/>
              </a:solidFill>
              <a:latin typeface="Arial"/>
              <a:ea typeface="Arial"/>
              <a:cs typeface="Arial"/>
              <a:sym typeface="Arial"/>
            </a:endParaRPr>
          </a:p>
          <a:p>
            <a:pPr indent="-88900" lvl="0" marL="100965" marR="0" rtl="0" algn="l">
              <a:lnSpc>
                <a:spcPct val="100000"/>
              </a:lnSpc>
              <a:spcBef>
                <a:spcPts val="770"/>
              </a:spcBef>
              <a:spcAft>
                <a:spcPts val="0"/>
              </a:spcAft>
              <a:buClr>
                <a:schemeClr val="dk1"/>
              </a:buClr>
              <a:buSzPts val="1000"/>
              <a:buFont typeface="Arial"/>
              <a:buChar char="●"/>
            </a:pPr>
            <a:r>
              <a:rPr lang="en-US" sz="1100">
                <a:solidFill>
                  <a:schemeClr val="dk1"/>
                </a:solidFill>
                <a:latin typeface="Arial"/>
                <a:ea typeface="Arial"/>
                <a:cs typeface="Arial"/>
                <a:sym typeface="Arial"/>
              </a:rPr>
              <a:t>test.rb</a:t>
            </a:r>
            <a:endParaRPr sz="1100">
              <a:solidFill>
                <a:schemeClr val="dk1"/>
              </a:solidFill>
              <a:latin typeface="Arial"/>
              <a:ea typeface="Arial"/>
              <a:cs typeface="Arial"/>
              <a:sym typeface="Arial"/>
            </a:endParaRPr>
          </a:p>
          <a:p>
            <a:pPr indent="-88900" lvl="0" marL="100965" marR="0" rtl="0" algn="l">
              <a:lnSpc>
                <a:spcPct val="100000"/>
              </a:lnSpc>
              <a:spcBef>
                <a:spcPts val="790"/>
              </a:spcBef>
              <a:spcAft>
                <a:spcPts val="0"/>
              </a:spcAft>
              <a:buClr>
                <a:schemeClr val="dk1"/>
              </a:buClr>
              <a:buSzPts val="1000"/>
              <a:buFont typeface="Arial"/>
              <a:buChar char="●"/>
            </a:pPr>
            <a:r>
              <a:rPr lang="en-US" sz="1100">
                <a:solidFill>
                  <a:schemeClr val="dk1"/>
                </a:solidFill>
                <a:latin typeface="Arial"/>
                <a:ea typeface="Arial"/>
                <a:cs typeface="Arial"/>
                <a:sym typeface="Arial"/>
              </a:rPr>
              <a:t>LICENSE</a:t>
            </a:r>
            <a:endParaRPr sz="1100">
              <a:solidFill>
                <a:schemeClr val="dk1"/>
              </a:solidFill>
              <a:latin typeface="Arial"/>
              <a:ea typeface="Arial"/>
              <a:cs typeface="Arial"/>
              <a:sym typeface="Arial"/>
            </a:endParaRPr>
          </a:p>
          <a:p>
            <a:pPr indent="-184150" lvl="0" marL="196215" marR="0" rtl="0" algn="l">
              <a:lnSpc>
                <a:spcPct val="100000"/>
              </a:lnSpc>
              <a:spcBef>
                <a:spcPts val="360"/>
              </a:spcBef>
              <a:spcAft>
                <a:spcPts val="0"/>
              </a:spcAft>
              <a:buClr>
                <a:srgbClr val="5D5D5D"/>
              </a:buClr>
              <a:buSzPts val="1100"/>
              <a:buFont typeface="Arial"/>
              <a:buChar char="●"/>
            </a:pPr>
            <a:r>
              <a:rPr lang="en-US" sz="1100">
                <a:solidFill>
                  <a:schemeClr val="dk1"/>
                </a:solidFill>
                <a:latin typeface="Arial"/>
                <a:ea typeface="Arial"/>
                <a:cs typeface="Arial"/>
                <a:sym typeface="Arial"/>
              </a:rPr>
              <a:t>git add READMEtest.rb</a:t>
            </a:r>
            <a:endParaRPr sz="1100">
              <a:solidFill>
                <a:schemeClr val="dk1"/>
              </a:solidFill>
              <a:latin typeface="Arial"/>
              <a:ea typeface="Arial"/>
              <a:cs typeface="Arial"/>
              <a:sym typeface="Arial"/>
            </a:endParaRPr>
          </a:p>
          <a:p>
            <a:pPr indent="0" lvl="0" marL="196215" marR="0" rtl="0" algn="l">
              <a:lnSpc>
                <a:spcPct val="100000"/>
              </a:lnSpc>
              <a:spcBef>
                <a:spcPts val="795"/>
              </a:spcBef>
              <a:spcAft>
                <a:spcPts val="0"/>
              </a:spcAft>
              <a:buNone/>
            </a:pPr>
            <a:r>
              <a:rPr lang="en-US" sz="1100">
                <a:solidFill>
                  <a:schemeClr val="dk1"/>
                </a:solidFill>
                <a:latin typeface="Arial"/>
                <a:ea typeface="Arial"/>
                <a:cs typeface="Arial"/>
                <a:sym typeface="Arial"/>
              </a:rPr>
              <a:t>LICENSE</a:t>
            </a:r>
            <a:endParaRPr sz="1100">
              <a:solidFill>
                <a:schemeClr val="dk1"/>
              </a:solidFill>
              <a:latin typeface="Arial"/>
              <a:ea typeface="Arial"/>
              <a:cs typeface="Arial"/>
              <a:sym typeface="Arial"/>
            </a:endParaRPr>
          </a:p>
          <a:p>
            <a:pPr indent="-184150" lvl="0" marL="196215" marR="445769" rtl="0" algn="l">
              <a:lnSpc>
                <a:spcPct val="191818"/>
              </a:lnSpc>
              <a:spcBef>
                <a:spcPts val="85"/>
              </a:spcBef>
              <a:spcAft>
                <a:spcPts val="0"/>
              </a:spcAft>
              <a:buClr>
                <a:srgbClr val="5D5D5D"/>
              </a:buClr>
              <a:buSzPts val="1100"/>
              <a:buFont typeface="Arial"/>
              <a:buChar char="●"/>
            </a:pPr>
            <a:r>
              <a:rPr lang="en-US" sz="1100">
                <a:solidFill>
                  <a:schemeClr val="dk1"/>
                </a:solidFill>
                <a:latin typeface="Arial"/>
                <a:ea typeface="Arial"/>
                <a:cs typeface="Arial"/>
                <a:sym typeface="Arial"/>
              </a:rPr>
              <a:t>git commit - m 'Initial  commit'</a:t>
            </a:r>
            <a:endParaRPr sz="11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700"/>
              <a:buFont typeface="Calibri"/>
              <a:buNone/>
            </a:pPr>
            <a:r>
              <a:t/>
            </a:r>
            <a:endParaRPr sz="1700">
              <a:solidFill>
                <a:schemeClr val="dk1"/>
              </a:solidFill>
              <a:latin typeface="Arial"/>
              <a:ea typeface="Arial"/>
              <a:cs typeface="Arial"/>
              <a:sym typeface="Arial"/>
            </a:endParaRPr>
          </a:p>
          <a:p>
            <a:pPr indent="-184150" lvl="0" marL="196215" marR="5080" rtl="0" algn="l">
              <a:lnSpc>
                <a:spcPct val="154500"/>
              </a:lnSpc>
              <a:spcBef>
                <a:spcPts val="5"/>
              </a:spcBef>
              <a:spcAft>
                <a:spcPts val="0"/>
              </a:spcAft>
              <a:buClr>
                <a:srgbClr val="5D5D5D"/>
              </a:buClr>
              <a:buSzPts val="1100"/>
              <a:buFont typeface="Arial"/>
              <a:buChar char="●"/>
            </a:pPr>
            <a:r>
              <a:rPr lang="en-US" sz="1100">
                <a:solidFill>
                  <a:schemeClr val="dk1"/>
                </a:solidFill>
                <a:latin typeface="Arial"/>
                <a:ea typeface="Arial"/>
                <a:cs typeface="Arial"/>
                <a:sym typeface="Arial"/>
              </a:rPr>
              <a:t>3 ﬂies and one </a:t>
            </a:r>
            <a:r>
              <a:rPr i="1" lang="en-US" sz="1100">
                <a:solidFill>
                  <a:schemeClr val="dk1"/>
                </a:solidFill>
                <a:latin typeface="Trebuchet MS"/>
                <a:ea typeface="Trebuchet MS"/>
                <a:cs typeface="Trebuchet MS"/>
                <a:sym typeface="Trebuchet MS"/>
              </a:rPr>
              <a:t>tree </a:t>
            </a:r>
            <a:r>
              <a:rPr lang="en-US" sz="1100">
                <a:solidFill>
                  <a:schemeClr val="dk1"/>
                </a:solidFill>
                <a:latin typeface="Arial"/>
                <a:ea typeface="Arial"/>
                <a:cs typeface="Arial"/>
                <a:sym typeface="Arial"/>
              </a:rPr>
              <a:t>that lists  the contents of the  directory and speciﬁes  which ﬁle names are stored  as which blobs, and one  </a:t>
            </a:r>
            <a:r>
              <a:rPr i="1" lang="en-US" sz="1100">
                <a:solidFill>
                  <a:schemeClr val="dk1"/>
                </a:solidFill>
                <a:latin typeface="Trebuchet MS"/>
                <a:ea typeface="Trebuchet MS"/>
                <a:cs typeface="Trebuchet MS"/>
                <a:sym typeface="Trebuchet MS"/>
              </a:rPr>
              <a:t>commit </a:t>
            </a:r>
            <a:r>
              <a:rPr lang="en-US" sz="1100">
                <a:solidFill>
                  <a:schemeClr val="dk1"/>
                </a:solidFill>
                <a:latin typeface="Arial"/>
                <a:ea typeface="Arial"/>
                <a:cs typeface="Arial"/>
                <a:sym typeface="Arial"/>
              </a:rPr>
              <a:t>with the pointer to  that root tree and all the  commit metadata</a:t>
            </a:r>
            <a:endParaRPr sz="1100">
              <a:solidFill>
                <a:schemeClr val="dk1"/>
              </a:solidFill>
              <a:latin typeface="Arial"/>
              <a:ea typeface="Arial"/>
              <a:cs typeface="Arial"/>
              <a:sym typeface="Arial"/>
            </a:endParaRPr>
          </a:p>
        </p:txBody>
      </p:sp>
      <p:sp>
        <p:nvSpPr>
          <p:cNvPr id="438" name="Google Shape;438;p47"/>
          <p:cNvSpPr txBox="1"/>
          <p:nvPr>
            <p:ph type="title"/>
          </p:nvPr>
        </p:nvSpPr>
        <p:spPr>
          <a:xfrm>
            <a:off x="3039186" y="1096323"/>
            <a:ext cx="4587240"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Git - Branching in a nutshell</a:t>
            </a:r>
            <a:endParaRPr sz="3000">
              <a:latin typeface="Arial"/>
              <a:ea typeface="Arial"/>
              <a:cs typeface="Arial"/>
              <a:sym typeface="Arial"/>
            </a:endParaRPr>
          </a:p>
        </p:txBody>
      </p:sp>
      <p:grpSp>
        <p:nvGrpSpPr>
          <p:cNvPr id="439" name="Google Shape;439;p47"/>
          <p:cNvGrpSpPr/>
          <p:nvPr/>
        </p:nvGrpSpPr>
        <p:grpSpPr>
          <a:xfrm>
            <a:off x="190500" y="1748408"/>
            <a:ext cx="8012608" cy="4926210"/>
            <a:chOff x="190500" y="1748408"/>
            <a:chExt cx="8012608" cy="4926210"/>
          </a:xfrm>
        </p:grpSpPr>
        <p:sp>
          <p:nvSpPr>
            <p:cNvPr id="440" name="Google Shape;440;p47"/>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47"/>
            <p:cNvSpPr/>
            <p:nvPr/>
          </p:nvSpPr>
          <p:spPr>
            <a:xfrm>
              <a:off x="396977" y="1748408"/>
              <a:ext cx="7806131" cy="440392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5" name="Shape 445"/>
        <p:cNvGrpSpPr/>
        <p:nvPr/>
      </p:nvGrpSpPr>
      <p:grpSpPr>
        <a:xfrm>
          <a:off x="0" y="0"/>
          <a:ext cx="0" cy="0"/>
          <a:chOff x="0" y="0"/>
          <a:chExt cx="0" cy="0"/>
        </a:xfrm>
      </p:grpSpPr>
      <p:sp>
        <p:nvSpPr>
          <p:cNvPr id="446" name="Google Shape;446;p48"/>
          <p:cNvSpPr txBox="1"/>
          <p:nvPr>
            <p:ph idx="2" type="body"/>
          </p:nvPr>
        </p:nvSpPr>
        <p:spPr>
          <a:xfrm>
            <a:off x="5628436" y="1737862"/>
            <a:ext cx="4551045" cy="4585335"/>
          </a:xfrm>
          <a:prstGeom prst="rect">
            <a:avLst/>
          </a:prstGeom>
          <a:noFill/>
          <a:ln>
            <a:noFill/>
          </a:ln>
        </p:spPr>
        <p:txBody>
          <a:bodyPr anchorCtr="0" anchor="t" bIns="0" lIns="0" spcFirstLastPara="1" rIns="0" wrap="square" tIns="12700">
            <a:spAutoFit/>
          </a:bodyPr>
          <a:lstStyle/>
          <a:p>
            <a:pPr indent="-130175" lvl="0" marL="142240" marR="413384" rtl="0" algn="l">
              <a:lnSpc>
                <a:spcPct val="150700"/>
              </a:lnSpc>
              <a:spcBef>
                <a:spcPts val="0"/>
              </a:spcBef>
              <a:spcAft>
                <a:spcPts val="0"/>
              </a:spcAft>
              <a:buClr>
                <a:srgbClr val="5D5D5D"/>
              </a:buClr>
              <a:buSzPts val="1400"/>
              <a:buFont typeface="Arial"/>
              <a:buChar char="●"/>
            </a:pPr>
            <a:r>
              <a:rPr lang="en-US"/>
              <a:t>Master branch is maintains the most stable code  base</a:t>
            </a:r>
            <a:endParaRPr/>
          </a:p>
          <a:p>
            <a:pPr indent="-118109" lvl="0" marL="141605" rtl="0" algn="l">
              <a:lnSpc>
                <a:spcPct val="100000"/>
              </a:lnSpc>
              <a:spcBef>
                <a:spcPts val="1295"/>
              </a:spcBef>
              <a:spcAft>
                <a:spcPts val="0"/>
              </a:spcAft>
              <a:buClr>
                <a:srgbClr val="5D5D5D"/>
              </a:buClr>
              <a:buSzPts val="1400"/>
              <a:buFont typeface="Arial"/>
              <a:buChar char="●"/>
            </a:pPr>
            <a:r>
              <a:rPr lang="en-US"/>
              <a:t>Create a new branch (for new feature , story or bug)</a:t>
            </a:r>
            <a:endParaRPr/>
          </a:p>
          <a:p>
            <a:pPr indent="-118109" lvl="0" marL="141605" rtl="0" algn="l">
              <a:lnSpc>
                <a:spcPct val="100000"/>
              </a:lnSpc>
              <a:spcBef>
                <a:spcPts val="1005"/>
              </a:spcBef>
              <a:spcAft>
                <a:spcPts val="0"/>
              </a:spcAft>
              <a:buClr>
                <a:srgbClr val="5D5D5D"/>
              </a:buClr>
              <a:buSzPts val="1400"/>
              <a:buFont typeface="Arial"/>
              <a:buChar char="●"/>
            </a:pPr>
            <a:r>
              <a:rPr lang="en-US"/>
              <a:t>Update -add , commit and pushchanges</a:t>
            </a:r>
            <a:endParaRPr/>
          </a:p>
          <a:p>
            <a:pPr indent="-118109" lvl="1" marL="527685" rtl="0" algn="l">
              <a:lnSpc>
                <a:spcPct val="100000"/>
              </a:lnSpc>
              <a:spcBef>
                <a:spcPts val="890"/>
              </a:spcBef>
              <a:spcAft>
                <a:spcPts val="0"/>
              </a:spcAft>
              <a:buClr>
                <a:srgbClr val="5D5D5D"/>
              </a:buClr>
              <a:buSzPts val="1300"/>
              <a:buFont typeface="Arial"/>
              <a:buChar char="○"/>
            </a:pPr>
            <a:r>
              <a:rPr lang="en-US" sz="1500">
                <a:solidFill>
                  <a:srgbClr val="5D5D5D"/>
                </a:solidFill>
                <a:latin typeface="Arial"/>
                <a:ea typeface="Arial"/>
                <a:cs typeface="Arial"/>
                <a:sym typeface="Arial"/>
              </a:rPr>
              <a:t>Add new ﬁle to repos</a:t>
            </a:r>
            <a:endParaRPr sz="1500">
              <a:latin typeface="Arial"/>
              <a:ea typeface="Arial"/>
              <a:cs typeface="Arial"/>
              <a:sym typeface="Arial"/>
            </a:endParaRPr>
          </a:p>
          <a:p>
            <a:pPr indent="-118109" lvl="1" marL="527685" rtl="0" algn="l">
              <a:lnSpc>
                <a:spcPct val="100000"/>
              </a:lnSpc>
              <a:spcBef>
                <a:spcPts val="890"/>
              </a:spcBef>
              <a:spcAft>
                <a:spcPts val="0"/>
              </a:spcAft>
              <a:buClr>
                <a:srgbClr val="5D5D5D"/>
              </a:buClr>
              <a:buSzPts val="1300"/>
              <a:buFont typeface="Arial"/>
              <a:buChar char="○"/>
            </a:pPr>
            <a:r>
              <a:rPr lang="en-US" sz="1500">
                <a:solidFill>
                  <a:srgbClr val="5D5D5D"/>
                </a:solidFill>
                <a:latin typeface="Arial"/>
                <a:ea typeface="Arial"/>
                <a:cs typeface="Arial"/>
                <a:sym typeface="Arial"/>
              </a:rPr>
              <a:t>Commit changes to local repo</a:t>
            </a:r>
            <a:endParaRPr sz="1500">
              <a:latin typeface="Arial"/>
              <a:ea typeface="Arial"/>
              <a:cs typeface="Arial"/>
              <a:sym typeface="Arial"/>
            </a:endParaRPr>
          </a:p>
          <a:p>
            <a:pPr indent="-118109" lvl="1" marL="527685" rtl="0" algn="l">
              <a:lnSpc>
                <a:spcPct val="100000"/>
              </a:lnSpc>
              <a:spcBef>
                <a:spcPts val="1005"/>
              </a:spcBef>
              <a:spcAft>
                <a:spcPts val="0"/>
              </a:spcAft>
              <a:buClr>
                <a:srgbClr val="5D5D5D"/>
              </a:buClr>
              <a:buSzPts val="1300"/>
              <a:buFont typeface="Arial"/>
              <a:buChar char="○"/>
            </a:pPr>
            <a:r>
              <a:rPr lang="en-US" sz="1500">
                <a:solidFill>
                  <a:srgbClr val="5D5D5D"/>
                </a:solidFill>
                <a:latin typeface="Arial"/>
                <a:ea typeface="Arial"/>
                <a:cs typeface="Arial"/>
                <a:sym typeface="Arial"/>
              </a:rPr>
              <a:t>push changes to server</a:t>
            </a:r>
            <a:endParaRPr sz="1500">
              <a:latin typeface="Arial"/>
              <a:ea typeface="Arial"/>
              <a:cs typeface="Arial"/>
              <a:sym typeface="Arial"/>
            </a:endParaRPr>
          </a:p>
          <a:p>
            <a:pPr indent="-118109" lvl="0" marL="141605" rtl="0" algn="l">
              <a:lnSpc>
                <a:spcPct val="100000"/>
              </a:lnSpc>
              <a:spcBef>
                <a:spcPts val="915"/>
              </a:spcBef>
              <a:spcAft>
                <a:spcPts val="0"/>
              </a:spcAft>
              <a:buClr>
                <a:srgbClr val="5D5D5D"/>
              </a:buClr>
              <a:buSzPts val="1400"/>
              <a:buFont typeface="Arial"/>
              <a:buChar char="●"/>
            </a:pPr>
            <a:r>
              <a:rPr lang="en-US"/>
              <a:t>Create Pull Request</a:t>
            </a:r>
            <a:endParaRPr/>
          </a:p>
          <a:p>
            <a:pPr indent="-118109" lvl="1" marL="527685" rtl="0" algn="l">
              <a:lnSpc>
                <a:spcPct val="100000"/>
              </a:lnSpc>
              <a:spcBef>
                <a:spcPts val="980"/>
              </a:spcBef>
              <a:spcAft>
                <a:spcPts val="0"/>
              </a:spcAft>
              <a:buClr>
                <a:srgbClr val="5D5D5D"/>
              </a:buClr>
              <a:buSzPts val="1300"/>
              <a:buFont typeface="Arial"/>
              <a:buChar char="○"/>
            </a:pPr>
            <a:r>
              <a:rPr lang="en-US" sz="1500">
                <a:solidFill>
                  <a:srgbClr val="5D5D5D"/>
                </a:solidFill>
                <a:latin typeface="Arial"/>
                <a:ea typeface="Arial"/>
                <a:cs typeface="Arial"/>
                <a:sym typeface="Arial"/>
              </a:rPr>
              <a:t>Request changes to be merged to master branch</a:t>
            </a:r>
            <a:endParaRPr sz="1500">
              <a:latin typeface="Arial"/>
              <a:ea typeface="Arial"/>
              <a:cs typeface="Arial"/>
              <a:sym typeface="Arial"/>
            </a:endParaRPr>
          </a:p>
          <a:p>
            <a:pPr indent="-118109" lvl="0" marL="141605" rtl="0" algn="l">
              <a:lnSpc>
                <a:spcPct val="100000"/>
              </a:lnSpc>
              <a:spcBef>
                <a:spcPts val="915"/>
              </a:spcBef>
              <a:spcAft>
                <a:spcPts val="0"/>
              </a:spcAft>
              <a:buClr>
                <a:srgbClr val="5D5D5D"/>
              </a:buClr>
              <a:buSzPts val="1400"/>
              <a:buFont typeface="Arial"/>
              <a:buChar char="●"/>
            </a:pPr>
            <a:r>
              <a:rPr lang="en-US"/>
              <a:t>Review your code</a:t>
            </a:r>
            <a:endParaRPr/>
          </a:p>
          <a:p>
            <a:pPr indent="-118109" lvl="0" marL="141605" rtl="0" algn="l">
              <a:lnSpc>
                <a:spcPct val="100000"/>
              </a:lnSpc>
              <a:spcBef>
                <a:spcPts val="885"/>
              </a:spcBef>
              <a:spcAft>
                <a:spcPts val="0"/>
              </a:spcAft>
              <a:buClr>
                <a:srgbClr val="5D5D5D"/>
              </a:buClr>
              <a:buSzPts val="1400"/>
              <a:buFont typeface="Arial"/>
              <a:buChar char="●"/>
            </a:pPr>
            <a:r>
              <a:rPr lang="en-US"/>
              <a:t>Resolve conﬂict</a:t>
            </a:r>
            <a:endParaRPr/>
          </a:p>
          <a:p>
            <a:pPr indent="-118109" lvl="1" marL="527685" rtl="0" algn="l">
              <a:lnSpc>
                <a:spcPct val="100000"/>
              </a:lnSpc>
              <a:spcBef>
                <a:spcPts val="1010"/>
              </a:spcBef>
              <a:spcAft>
                <a:spcPts val="0"/>
              </a:spcAft>
              <a:buClr>
                <a:srgbClr val="5D5D5D"/>
              </a:buClr>
              <a:buSzPts val="1300"/>
              <a:buFont typeface="Arial"/>
              <a:buChar char="○"/>
            </a:pPr>
            <a:r>
              <a:rPr b="1" lang="en-US" sz="1500">
                <a:solidFill>
                  <a:srgbClr val="5D5D5D"/>
                </a:solidFill>
                <a:latin typeface="Arial"/>
                <a:ea typeface="Arial"/>
                <a:cs typeface="Arial"/>
                <a:sym typeface="Arial"/>
              </a:rPr>
              <a:t>Why with conﬂict happen ?</a:t>
            </a:r>
            <a:endParaRPr sz="1500">
              <a:latin typeface="Arial"/>
              <a:ea typeface="Arial"/>
              <a:cs typeface="Arial"/>
              <a:sym typeface="Arial"/>
            </a:endParaRPr>
          </a:p>
          <a:p>
            <a:pPr indent="-118109" lvl="0" marL="141605" rtl="0" algn="l">
              <a:lnSpc>
                <a:spcPct val="100000"/>
              </a:lnSpc>
              <a:spcBef>
                <a:spcPts val="890"/>
              </a:spcBef>
              <a:spcAft>
                <a:spcPts val="0"/>
              </a:spcAft>
              <a:buClr>
                <a:srgbClr val="5D5D5D"/>
              </a:buClr>
              <a:buSzPts val="1400"/>
              <a:buFont typeface="Arial"/>
              <a:buChar char="●"/>
            </a:pPr>
            <a:r>
              <a:rPr lang="en-US"/>
              <a:t>Merge to Master</a:t>
            </a:r>
            <a:endParaRPr/>
          </a:p>
        </p:txBody>
      </p:sp>
      <p:sp>
        <p:nvSpPr>
          <p:cNvPr id="447" name="Google Shape;447;p48"/>
          <p:cNvSpPr txBox="1"/>
          <p:nvPr>
            <p:ph type="title"/>
          </p:nvPr>
        </p:nvSpPr>
        <p:spPr>
          <a:xfrm>
            <a:off x="1304074" y="1172527"/>
            <a:ext cx="8037195"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Git - Branching and Merging - Sample Workﬂow</a:t>
            </a:r>
            <a:endParaRPr sz="3000">
              <a:latin typeface="Arial"/>
              <a:ea typeface="Arial"/>
              <a:cs typeface="Arial"/>
              <a:sym typeface="Arial"/>
            </a:endParaRPr>
          </a:p>
        </p:txBody>
      </p:sp>
      <p:grpSp>
        <p:nvGrpSpPr>
          <p:cNvPr id="448" name="Google Shape;448;p48"/>
          <p:cNvGrpSpPr/>
          <p:nvPr/>
        </p:nvGrpSpPr>
        <p:grpSpPr>
          <a:xfrm>
            <a:off x="190500" y="1825142"/>
            <a:ext cx="2000982" cy="4849476"/>
            <a:chOff x="190500" y="1825142"/>
            <a:chExt cx="2000982" cy="4849476"/>
          </a:xfrm>
        </p:grpSpPr>
        <p:sp>
          <p:nvSpPr>
            <p:cNvPr id="449" name="Google Shape;449;p48"/>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 name="Google Shape;450;p48"/>
            <p:cNvSpPr/>
            <p:nvPr/>
          </p:nvSpPr>
          <p:spPr>
            <a:xfrm>
              <a:off x="1157775" y="1825142"/>
              <a:ext cx="1033707" cy="443350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51" name="Google Shape;451;p48"/>
          <p:cNvSpPr txBox="1"/>
          <p:nvPr/>
        </p:nvSpPr>
        <p:spPr>
          <a:xfrm>
            <a:off x="2214994" y="2774220"/>
            <a:ext cx="2672080" cy="329311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rgbClr val="5D5D5D"/>
                </a:solidFill>
                <a:latin typeface="Arial"/>
                <a:ea typeface="Arial"/>
                <a:cs typeface="Arial"/>
                <a:sym typeface="Arial"/>
              </a:rPr>
              <a:t>Create a new branch</a:t>
            </a:r>
            <a:endParaRPr sz="15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700">
              <a:solidFill>
                <a:schemeClr val="dk1"/>
              </a:solidFill>
              <a:latin typeface="Arial"/>
              <a:ea typeface="Arial"/>
              <a:cs typeface="Arial"/>
              <a:sym typeface="Arial"/>
            </a:endParaRPr>
          </a:p>
          <a:p>
            <a:pPr indent="0" lvl="0" marL="12700" marR="5080" rtl="0" algn="l">
              <a:lnSpc>
                <a:spcPct val="149300"/>
              </a:lnSpc>
              <a:spcBef>
                <a:spcPts val="1070"/>
              </a:spcBef>
              <a:spcAft>
                <a:spcPts val="0"/>
              </a:spcAft>
              <a:buNone/>
            </a:pPr>
            <a:r>
              <a:rPr lang="en-US" sz="1500">
                <a:solidFill>
                  <a:srgbClr val="5D5D5D"/>
                </a:solidFill>
                <a:latin typeface="Arial"/>
                <a:ea typeface="Arial"/>
                <a:cs typeface="Arial"/>
                <a:sym typeface="Arial"/>
              </a:rPr>
              <a:t>Update -add , commit andpush  changes</a:t>
            </a:r>
            <a:endParaRPr sz="1500">
              <a:solidFill>
                <a:schemeClr val="dk1"/>
              </a:solidFill>
              <a:latin typeface="Arial"/>
              <a:ea typeface="Arial"/>
              <a:cs typeface="Arial"/>
              <a:sym typeface="Arial"/>
            </a:endParaRPr>
          </a:p>
          <a:p>
            <a:pPr indent="0" lvl="0" marL="0" marR="0" rtl="0" algn="l">
              <a:lnSpc>
                <a:spcPct val="100000"/>
              </a:lnSpc>
              <a:spcBef>
                <a:spcPts val="35"/>
              </a:spcBef>
              <a:spcAft>
                <a:spcPts val="0"/>
              </a:spcAft>
              <a:buNone/>
            </a:pPr>
            <a:r>
              <a:t/>
            </a:r>
            <a:endParaRPr sz="1450">
              <a:solidFill>
                <a:schemeClr val="dk1"/>
              </a:solidFill>
              <a:latin typeface="Arial"/>
              <a:ea typeface="Arial"/>
              <a:cs typeface="Arial"/>
              <a:sym typeface="Arial"/>
            </a:endParaRPr>
          </a:p>
          <a:p>
            <a:pPr indent="0" lvl="0" marL="12700" marR="1765935" rtl="0" algn="l">
              <a:lnSpc>
                <a:spcPct val="100000"/>
              </a:lnSpc>
              <a:spcBef>
                <a:spcPts val="0"/>
              </a:spcBef>
              <a:spcAft>
                <a:spcPts val="0"/>
              </a:spcAft>
              <a:buNone/>
            </a:pPr>
            <a:r>
              <a:rPr lang="en-US" sz="1500">
                <a:solidFill>
                  <a:srgbClr val="5D5D5D"/>
                </a:solidFill>
                <a:latin typeface="Arial"/>
                <a:ea typeface="Arial"/>
                <a:cs typeface="Arial"/>
                <a:sym typeface="Arial"/>
              </a:rPr>
              <a:t>Create Pull  Request</a:t>
            </a:r>
            <a:endParaRPr sz="1500">
              <a:solidFill>
                <a:schemeClr val="dk1"/>
              </a:solidFill>
              <a:latin typeface="Arial"/>
              <a:ea typeface="Arial"/>
              <a:cs typeface="Arial"/>
              <a:sym typeface="Arial"/>
            </a:endParaRPr>
          </a:p>
          <a:p>
            <a:pPr indent="0" lvl="0" marL="0" marR="0" rtl="0" algn="l">
              <a:lnSpc>
                <a:spcPct val="100000"/>
              </a:lnSpc>
              <a:spcBef>
                <a:spcPts val="30"/>
              </a:spcBef>
              <a:spcAft>
                <a:spcPts val="0"/>
              </a:spcAft>
              <a:buNone/>
            </a:pPr>
            <a:r>
              <a:t/>
            </a:r>
            <a:endParaRPr sz="25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1500">
                <a:solidFill>
                  <a:srgbClr val="5D5D5D"/>
                </a:solidFill>
                <a:latin typeface="Arial"/>
                <a:ea typeface="Arial"/>
                <a:cs typeface="Arial"/>
                <a:sym typeface="Arial"/>
              </a:rPr>
              <a:t>Resolve conﬂict</a:t>
            </a:r>
            <a:endParaRPr sz="15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700">
              <a:solidFill>
                <a:schemeClr val="dk1"/>
              </a:solidFill>
              <a:latin typeface="Arial"/>
              <a:ea typeface="Arial"/>
              <a:cs typeface="Arial"/>
              <a:sym typeface="Arial"/>
            </a:endParaRPr>
          </a:p>
          <a:p>
            <a:pPr indent="0" lvl="0" marL="0" marR="0" rtl="0" algn="l">
              <a:lnSpc>
                <a:spcPct val="100000"/>
              </a:lnSpc>
              <a:spcBef>
                <a:spcPts val="40"/>
              </a:spcBef>
              <a:spcAft>
                <a:spcPts val="0"/>
              </a:spcAft>
              <a:buNone/>
            </a:pPr>
            <a:r>
              <a:t/>
            </a:r>
            <a:endParaRPr sz="15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1500">
                <a:solidFill>
                  <a:srgbClr val="5D5D5D"/>
                </a:solidFill>
                <a:latin typeface="Arial"/>
                <a:ea typeface="Arial"/>
                <a:cs typeface="Arial"/>
                <a:sym typeface="Arial"/>
              </a:rPr>
              <a:t>Merge to Master</a:t>
            </a:r>
            <a:endParaRPr sz="1500">
              <a:solidFill>
                <a:schemeClr val="dk1"/>
              </a:solidFill>
              <a:latin typeface="Arial"/>
              <a:ea typeface="Arial"/>
              <a:cs typeface="Arial"/>
              <a:sym typeface="Arial"/>
            </a:endParaRPr>
          </a:p>
        </p:txBody>
      </p:sp>
      <p:sp>
        <p:nvSpPr>
          <p:cNvPr id="452" name="Google Shape;452;p48"/>
          <p:cNvSpPr txBox="1"/>
          <p:nvPr/>
        </p:nvSpPr>
        <p:spPr>
          <a:xfrm>
            <a:off x="2214994" y="1929924"/>
            <a:ext cx="1209040"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rgbClr val="5D5D5D"/>
                </a:solidFill>
                <a:latin typeface="Arial"/>
                <a:ea typeface="Arial"/>
                <a:cs typeface="Arial"/>
                <a:sym typeface="Arial"/>
              </a:rPr>
              <a:t>Master branch</a:t>
            </a:r>
            <a:endParaRPr sz="15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5"/>
          <p:cNvSpPr txBox="1"/>
          <p:nvPr>
            <p:ph type="title"/>
          </p:nvPr>
        </p:nvSpPr>
        <p:spPr>
          <a:xfrm>
            <a:off x="354523" y="1190625"/>
            <a:ext cx="9479101" cy="507831"/>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a:t>Benefits of the Version Control System</a:t>
            </a:r>
            <a:endParaRPr/>
          </a:p>
        </p:txBody>
      </p:sp>
      <p:sp>
        <p:nvSpPr>
          <p:cNvPr id="71" name="Google Shape;71;p5"/>
          <p:cNvSpPr txBox="1"/>
          <p:nvPr>
            <p:ph idx="1" type="body"/>
          </p:nvPr>
        </p:nvSpPr>
        <p:spPr>
          <a:xfrm>
            <a:off x="354523" y="2562225"/>
            <a:ext cx="10145363" cy="3693319"/>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lang="en-US" sz="2000">
                <a:solidFill>
                  <a:srgbClr val="002060"/>
                </a:solidFill>
              </a:rPr>
              <a:t>The Version Control System is very helpful and beneficial in software development; developing software without using version control is unsafe. It provides backups for uncertainty. Version control systems offer a speedy interface to developers. It also allows software teams to preserve efficiency and agility according to the team scales to include more developers.</a:t>
            </a:r>
            <a:endParaRPr/>
          </a:p>
          <a:p>
            <a:pPr indent="0" lvl="0" marL="0" rtl="0" algn="just">
              <a:spcBef>
                <a:spcPts val="0"/>
              </a:spcBef>
              <a:spcAft>
                <a:spcPts val="0"/>
              </a:spcAft>
              <a:buNone/>
            </a:pPr>
            <a:r>
              <a:t/>
            </a:r>
            <a:endParaRPr sz="2000">
              <a:solidFill>
                <a:srgbClr val="002060"/>
              </a:solidFill>
            </a:endParaRPr>
          </a:p>
          <a:p>
            <a:pPr indent="0" lvl="0" marL="0" rtl="0" algn="just">
              <a:spcBef>
                <a:spcPts val="0"/>
              </a:spcBef>
              <a:spcAft>
                <a:spcPts val="0"/>
              </a:spcAft>
              <a:buNone/>
            </a:pPr>
            <a:r>
              <a:rPr lang="en-US" sz="2000">
                <a:solidFill>
                  <a:srgbClr val="002060"/>
                </a:solidFill>
              </a:rPr>
              <a:t>Some key benefits of having a version control system are as follows.</a:t>
            </a:r>
            <a:endParaRPr/>
          </a:p>
          <a:p>
            <a:pPr indent="0" lvl="0" marL="0" rtl="0" algn="just">
              <a:spcBef>
                <a:spcPts val="0"/>
              </a:spcBef>
              <a:spcAft>
                <a:spcPts val="0"/>
              </a:spcAft>
              <a:buNone/>
            </a:pPr>
            <a:r>
              <a:t/>
            </a:r>
            <a:endParaRPr sz="2000">
              <a:solidFill>
                <a:srgbClr val="002060"/>
              </a:solidFill>
            </a:endParaRPr>
          </a:p>
          <a:p>
            <a:pPr indent="-342900" lvl="0" marL="342900" rtl="0" algn="just">
              <a:spcBef>
                <a:spcPts val="0"/>
              </a:spcBef>
              <a:spcAft>
                <a:spcPts val="0"/>
              </a:spcAft>
              <a:buClr>
                <a:srgbClr val="002060"/>
              </a:buClr>
              <a:buSzPts val="2000"/>
              <a:buFont typeface="Arial"/>
              <a:buChar char="•"/>
            </a:pPr>
            <a:r>
              <a:rPr lang="en-US" sz="2000">
                <a:solidFill>
                  <a:srgbClr val="002060"/>
                </a:solidFill>
              </a:rPr>
              <a:t>Complete change history of the file</a:t>
            </a:r>
            <a:endParaRPr/>
          </a:p>
          <a:p>
            <a:pPr indent="-342900" lvl="0" marL="342900" rtl="0" algn="just">
              <a:spcBef>
                <a:spcPts val="0"/>
              </a:spcBef>
              <a:spcAft>
                <a:spcPts val="0"/>
              </a:spcAft>
              <a:buClr>
                <a:srgbClr val="002060"/>
              </a:buClr>
              <a:buSzPts val="2000"/>
              <a:buFont typeface="Arial"/>
              <a:buChar char="•"/>
            </a:pPr>
            <a:r>
              <a:rPr lang="en-US" sz="2000">
                <a:solidFill>
                  <a:srgbClr val="002060"/>
                </a:solidFill>
              </a:rPr>
              <a:t>Simultaneously working</a:t>
            </a:r>
            <a:endParaRPr/>
          </a:p>
          <a:p>
            <a:pPr indent="-342900" lvl="0" marL="342900" rtl="0" algn="just">
              <a:spcBef>
                <a:spcPts val="0"/>
              </a:spcBef>
              <a:spcAft>
                <a:spcPts val="0"/>
              </a:spcAft>
              <a:buClr>
                <a:srgbClr val="002060"/>
              </a:buClr>
              <a:buSzPts val="2000"/>
              <a:buFont typeface="Arial"/>
              <a:buChar char="•"/>
            </a:pPr>
            <a:r>
              <a:rPr lang="en-US" sz="2000">
                <a:solidFill>
                  <a:srgbClr val="002060"/>
                </a:solidFill>
              </a:rPr>
              <a:t>Branching and merging</a:t>
            </a:r>
            <a:endParaRPr/>
          </a:p>
          <a:p>
            <a:pPr indent="-342900" lvl="0" marL="342900" rtl="0" algn="just">
              <a:spcBef>
                <a:spcPts val="0"/>
              </a:spcBef>
              <a:spcAft>
                <a:spcPts val="0"/>
              </a:spcAft>
              <a:buClr>
                <a:srgbClr val="002060"/>
              </a:buClr>
              <a:buSzPts val="2000"/>
              <a:buFont typeface="Arial"/>
              <a:buChar char="•"/>
            </a:pPr>
            <a:r>
              <a:rPr lang="en-US" sz="2000">
                <a:solidFill>
                  <a:srgbClr val="002060"/>
                </a:solidFill>
              </a:rPr>
              <a:t>Traceability</a:t>
            </a:r>
            <a:endParaRPr sz="2000">
              <a:solidFill>
                <a:srgbClr val="00206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6" name="Shape 456"/>
        <p:cNvGrpSpPr/>
        <p:nvPr/>
      </p:nvGrpSpPr>
      <p:grpSpPr>
        <a:xfrm>
          <a:off x="0" y="0"/>
          <a:ext cx="0" cy="0"/>
          <a:chOff x="0" y="0"/>
          <a:chExt cx="0" cy="0"/>
        </a:xfrm>
      </p:grpSpPr>
      <p:sp>
        <p:nvSpPr>
          <p:cNvPr id="457" name="Google Shape;457;p49"/>
          <p:cNvSpPr txBox="1"/>
          <p:nvPr/>
        </p:nvSpPr>
        <p:spPr>
          <a:xfrm>
            <a:off x="1291399" y="2079238"/>
            <a:ext cx="4190365" cy="1769110"/>
          </a:xfrm>
          <a:prstGeom prst="rect">
            <a:avLst/>
          </a:prstGeom>
          <a:noFill/>
          <a:ln>
            <a:noFill/>
          </a:ln>
        </p:spPr>
        <p:txBody>
          <a:bodyPr anchorCtr="0" anchor="t" bIns="0" lIns="0" spcFirstLastPara="1" rIns="0" wrap="square" tIns="128250">
            <a:spAutoFit/>
          </a:bodyPr>
          <a:lstStyle/>
          <a:p>
            <a:pPr indent="-117475" lvl="0" marL="129539" marR="0" rtl="0" algn="l">
              <a:lnSpc>
                <a:spcPct val="100000"/>
              </a:lnSpc>
              <a:spcBef>
                <a:spcPts val="0"/>
              </a:spcBef>
              <a:spcAft>
                <a:spcPts val="0"/>
              </a:spcAft>
              <a:buClr>
                <a:srgbClr val="5D5D5D"/>
              </a:buClr>
              <a:buSzPts val="1300"/>
              <a:buFont typeface="Arial"/>
              <a:buChar char="●"/>
            </a:pPr>
            <a:r>
              <a:rPr lang="en-US" sz="1500">
                <a:solidFill>
                  <a:srgbClr val="5D5D5D"/>
                </a:solidFill>
                <a:latin typeface="Arial"/>
                <a:ea typeface="Arial"/>
                <a:cs typeface="Arial"/>
                <a:sym typeface="Arial"/>
              </a:rPr>
              <a:t>Create branch</a:t>
            </a:r>
            <a:endParaRPr sz="1500">
              <a:solidFill>
                <a:schemeClr val="dk1"/>
              </a:solidFill>
              <a:latin typeface="Arial"/>
              <a:ea typeface="Arial"/>
              <a:cs typeface="Arial"/>
              <a:sym typeface="Arial"/>
            </a:endParaRPr>
          </a:p>
          <a:p>
            <a:pPr indent="-118745" lvl="1" marL="516255" marR="0" rtl="0" algn="l">
              <a:lnSpc>
                <a:spcPct val="100000"/>
              </a:lnSpc>
              <a:spcBef>
                <a:spcPts val="915"/>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git branch “&lt;branch-name&gt;”</a:t>
            </a:r>
            <a:endParaRPr b="0" i="0" sz="1500" u="none" cap="none" strike="noStrike">
              <a:solidFill>
                <a:schemeClr val="dk1"/>
              </a:solidFill>
              <a:latin typeface="Courier New"/>
              <a:ea typeface="Courier New"/>
              <a:cs typeface="Courier New"/>
              <a:sym typeface="Courier New"/>
            </a:endParaRPr>
          </a:p>
          <a:p>
            <a:pPr indent="-117475" lvl="0" marL="129539" marR="0" rtl="0" algn="l">
              <a:lnSpc>
                <a:spcPct val="100000"/>
              </a:lnSpc>
              <a:spcBef>
                <a:spcPts val="1005"/>
              </a:spcBef>
              <a:spcAft>
                <a:spcPts val="0"/>
              </a:spcAft>
              <a:buClr>
                <a:srgbClr val="5D5D5D"/>
              </a:buClr>
              <a:buSzPts val="1300"/>
              <a:buFont typeface="Arial"/>
              <a:buChar char="●"/>
            </a:pPr>
            <a:r>
              <a:rPr lang="en-US" sz="1500">
                <a:solidFill>
                  <a:srgbClr val="5D5D5D"/>
                </a:solidFill>
                <a:latin typeface="Arial"/>
                <a:ea typeface="Arial"/>
                <a:cs typeface="Arial"/>
                <a:sym typeface="Arial"/>
              </a:rPr>
              <a:t>Start working on the branch - checkout</a:t>
            </a:r>
            <a:endParaRPr sz="1500">
              <a:solidFill>
                <a:schemeClr val="dk1"/>
              </a:solidFill>
              <a:latin typeface="Arial"/>
              <a:ea typeface="Arial"/>
              <a:cs typeface="Arial"/>
              <a:sym typeface="Arial"/>
            </a:endParaRPr>
          </a:p>
          <a:p>
            <a:pPr indent="-118745" lvl="1" marL="516255" marR="0" rtl="0" algn="l">
              <a:lnSpc>
                <a:spcPct val="100000"/>
              </a:lnSpc>
              <a:spcBef>
                <a:spcPts val="795"/>
              </a:spcBef>
              <a:spcAft>
                <a:spcPts val="0"/>
              </a:spcAft>
              <a:buClr>
                <a:srgbClr val="5D5D5D"/>
              </a:buClr>
              <a:buSzPts val="1300"/>
              <a:buFont typeface="Arial"/>
              <a:buChar char="○"/>
            </a:pPr>
            <a:r>
              <a:rPr b="0" i="0" lang="en-US" sz="1500" u="none" cap="none" strike="noStrike">
                <a:solidFill>
                  <a:srgbClr val="5D5D5D"/>
                </a:solidFill>
                <a:latin typeface="Courier New"/>
                <a:ea typeface="Courier New"/>
                <a:cs typeface="Courier New"/>
                <a:sym typeface="Courier New"/>
              </a:rPr>
              <a:t>git checkout feature/&lt;name.-page</a:t>
            </a:r>
            <a:endParaRPr b="0" i="0" sz="1500" u="none" cap="none" strike="noStrike">
              <a:solidFill>
                <a:schemeClr val="dk1"/>
              </a:solidFill>
              <a:latin typeface="Courier New"/>
              <a:ea typeface="Courier New"/>
              <a:cs typeface="Courier New"/>
              <a:sym typeface="Courier New"/>
            </a:endParaRPr>
          </a:p>
          <a:p>
            <a:pPr indent="0" lvl="0" marL="419100" marR="0" rtl="0" algn="l">
              <a:lnSpc>
                <a:spcPct val="100000"/>
              </a:lnSpc>
              <a:spcBef>
                <a:spcPts val="1100"/>
              </a:spcBef>
              <a:spcAft>
                <a:spcPts val="0"/>
              </a:spcAft>
              <a:buNone/>
            </a:pPr>
            <a:r>
              <a:rPr lang="en-US" sz="1500">
                <a:solidFill>
                  <a:srgbClr val="5D5D5D"/>
                </a:solidFill>
                <a:latin typeface="Arial"/>
                <a:ea typeface="Arial"/>
                <a:cs typeface="Arial"/>
                <a:sym typeface="Arial"/>
              </a:rPr>
              <a:t>Switched to branch 'feature/&lt;name&gt;-page'</a:t>
            </a:r>
            <a:endParaRPr sz="1500">
              <a:solidFill>
                <a:schemeClr val="dk1"/>
              </a:solidFill>
              <a:latin typeface="Arial"/>
              <a:ea typeface="Arial"/>
              <a:cs typeface="Arial"/>
              <a:sym typeface="Arial"/>
            </a:endParaRPr>
          </a:p>
        </p:txBody>
      </p:sp>
      <p:sp>
        <p:nvSpPr>
          <p:cNvPr id="458" name="Google Shape;458;p49"/>
          <p:cNvSpPr txBox="1"/>
          <p:nvPr>
            <p:ph type="title"/>
          </p:nvPr>
        </p:nvSpPr>
        <p:spPr>
          <a:xfrm>
            <a:off x="1897913" y="1172527"/>
            <a:ext cx="6876415"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Working with Git - Create Feature Branch</a:t>
            </a:r>
            <a:endParaRPr sz="3000">
              <a:latin typeface="Arial"/>
              <a:ea typeface="Arial"/>
              <a:cs typeface="Arial"/>
              <a:sym typeface="Arial"/>
            </a:endParaRPr>
          </a:p>
        </p:txBody>
      </p:sp>
      <p:sp>
        <p:nvSpPr>
          <p:cNvPr id="459" name="Google Shape;459;p49"/>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3" name="Shape 463"/>
        <p:cNvGrpSpPr/>
        <p:nvPr/>
      </p:nvGrpSpPr>
      <p:grpSpPr>
        <a:xfrm>
          <a:off x="0" y="0"/>
          <a:ext cx="0" cy="0"/>
          <a:chOff x="0" y="0"/>
          <a:chExt cx="0" cy="0"/>
        </a:xfrm>
      </p:grpSpPr>
      <p:sp>
        <p:nvSpPr>
          <p:cNvPr id="464" name="Google Shape;464;p50"/>
          <p:cNvSpPr txBox="1"/>
          <p:nvPr/>
        </p:nvSpPr>
        <p:spPr>
          <a:xfrm>
            <a:off x="996952" y="1768343"/>
            <a:ext cx="7795895" cy="4549140"/>
          </a:xfrm>
          <a:prstGeom prst="rect">
            <a:avLst/>
          </a:prstGeom>
          <a:noFill/>
          <a:ln>
            <a:noFill/>
          </a:ln>
        </p:spPr>
        <p:txBody>
          <a:bodyPr anchorCtr="0" anchor="t" bIns="0" lIns="0" spcFirstLastPara="1" rIns="0" wrap="square" tIns="140325">
            <a:spAutoFit/>
          </a:bodyPr>
          <a:lstStyle/>
          <a:p>
            <a:pPr indent="-117475" lvl="0" marL="129539" marR="0" rtl="0" algn="l">
              <a:lnSpc>
                <a:spcPct val="100000"/>
              </a:lnSpc>
              <a:spcBef>
                <a:spcPts val="0"/>
              </a:spcBef>
              <a:spcAft>
                <a:spcPts val="0"/>
              </a:spcAft>
              <a:buClr>
                <a:srgbClr val="5D5D5D"/>
              </a:buClr>
              <a:buSzPts val="1300"/>
              <a:buFont typeface="Arial"/>
              <a:buChar char="●"/>
            </a:pPr>
            <a:r>
              <a:rPr lang="en-US" sz="1500">
                <a:solidFill>
                  <a:srgbClr val="5D5D5D"/>
                </a:solidFill>
                <a:latin typeface="Arial"/>
                <a:ea typeface="Arial"/>
                <a:cs typeface="Arial"/>
                <a:sym typeface="Arial"/>
              </a:rPr>
              <a:t>Objective : Developing feature in a public repository to solve a problem or add functionality</a:t>
            </a:r>
            <a:endParaRPr sz="1500">
              <a:solidFill>
                <a:schemeClr val="dk1"/>
              </a:solidFill>
              <a:latin typeface="Arial"/>
              <a:ea typeface="Arial"/>
              <a:cs typeface="Arial"/>
              <a:sym typeface="Arial"/>
            </a:endParaRPr>
          </a:p>
          <a:p>
            <a:pPr indent="-117475" lvl="0" marL="129539" marR="0" rtl="0" algn="l">
              <a:lnSpc>
                <a:spcPct val="100000"/>
              </a:lnSpc>
              <a:spcBef>
                <a:spcPts val="1010"/>
              </a:spcBef>
              <a:spcAft>
                <a:spcPts val="0"/>
              </a:spcAft>
              <a:buClr>
                <a:srgbClr val="5D5D5D"/>
              </a:buClr>
              <a:buSzPts val="1300"/>
              <a:buFont typeface="Arial"/>
              <a:buChar char="●"/>
            </a:pPr>
            <a:r>
              <a:rPr lang="en-US" sz="1500">
                <a:solidFill>
                  <a:srgbClr val="5D5D5D"/>
                </a:solidFill>
                <a:latin typeface="Arial"/>
                <a:ea typeface="Arial"/>
                <a:cs typeface="Arial"/>
                <a:sym typeface="Arial"/>
              </a:rPr>
              <a:t>Task</a:t>
            </a:r>
            <a:endParaRPr sz="1500">
              <a:solidFill>
                <a:schemeClr val="dk1"/>
              </a:solidFill>
              <a:latin typeface="Arial"/>
              <a:ea typeface="Arial"/>
              <a:cs typeface="Arial"/>
              <a:sym typeface="Arial"/>
            </a:endParaRPr>
          </a:p>
          <a:p>
            <a:pPr indent="-118745" lvl="1" marL="516255" marR="0" rtl="0" algn="l">
              <a:lnSpc>
                <a:spcPct val="100000"/>
              </a:lnSpc>
              <a:spcBef>
                <a:spcPts val="890"/>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Create a feature branch name is “feature/&lt;name&gt;”</a:t>
            </a:r>
            <a:endParaRPr b="0" i="0" sz="1500" u="none" cap="none" strike="noStrike">
              <a:solidFill>
                <a:schemeClr val="dk1"/>
              </a:solidFill>
              <a:latin typeface="Arial"/>
              <a:ea typeface="Arial"/>
              <a:cs typeface="Arial"/>
              <a:sym typeface="Arial"/>
            </a:endParaRPr>
          </a:p>
          <a:p>
            <a:pPr indent="-118745" lvl="1" marL="516255" marR="0" rtl="0" algn="l">
              <a:lnSpc>
                <a:spcPct val="100000"/>
              </a:lnSpc>
              <a:spcBef>
                <a:spcPts val="1005"/>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Switch to above branch</a:t>
            </a:r>
            <a:endParaRPr b="0" i="0" sz="1500" u="none" cap="none" strike="noStrike">
              <a:solidFill>
                <a:schemeClr val="dk1"/>
              </a:solidFill>
              <a:latin typeface="Arial"/>
              <a:ea typeface="Arial"/>
              <a:cs typeface="Arial"/>
              <a:sym typeface="Arial"/>
            </a:endParaRPr>
          </a:p>
          <a:p>
            <a:pPr indent="-213995" lvl="1" marL="612140" marR="0" rtl="0" algn="l">
              <a:lnSpc>
                <a:spcPct val="100000"/>
              </a:lnSpc>
              <a:spcBef>
                <a:spcPts val="505"/>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Edit index.html ﬁle in templates directory to add blue line . Relace it &lt;your_name&gt; with</a:t>
            </a:r>
            <a:endParaRPr b="0" i="0" sz="1500" u="none" cap="none" strike="noStrike">
              <a:solidFill>
                <a:schemeClr val="dk1"/>
              </a:solidFill>
              <a:latin typeface="Arial"/>
              <a:ea typeface="Arial"/>
              <a:cs typeface="Arial"/>
              <a:sym typeface="Arial"/>
            </a:endParaRPr>
          </a:p>
          <a:p>
            <a:pPr indent="0" lvl="0" marL="612140" marR="0" rtl="0" algn="l">
              <a:lnSpc>
                <a:spcPct val="100000"/>
              </a:lnSpc>
              <a:spcBef>
                <a:spcPts val="890"/>
              </a:spcBef>
              <a:spcAft>
                <a:spcPts val="0"/>
              </a:spcAft>
              <a:buNone/>
            </a:pPr>
            <a:r>
              <a:rPr lang="en-US" sz="1500">
                <a:solidFill>
                  <a:srgbClr val="5D5D5D"/>
                </a:solidFill>
                <a:latin typeface="Arial"/>
                <a:ea typeface="Arial"/>
                <a:cs typeface="Arial"/>
                <a:sym typeface="Arial"/>
              </a:rPr>
              <a:t>your name</a:t>
            </a:r>
            <a:endParaRPr sz="1500">
              <a:solidFill>
                <a:schemeClr val="dk1"/>
              </a:solidFill>
              <a:latin typeface="Arial"/>
              <a:ea typeface="Arial"/>
              <a:cs typeface="Arial"/>
              <a:sym typeface="Arial"/>
            </a:endParaRPr>
          </a:p>
          <a:p>
            <a:pPr indent="0" lvl="0" marL="659765" marR="0" rtl="0" algn="l">
              <a:lnSpc>
                <a:spcPct val="100000"/>
              </a:lnSpc>
              <a:spcBef>
                <a:spcPts val="1295"/>
              </a:spcBef>
              <a:spcAft>
                <a:spcPts val="0"/>
              </a:spcAft>
              <a:buNone/>
            </a:pPr>
            <a:r>
              <a:rPr lang="en-US" sz="1500">
                <a:solidFill>
                  <a:srgbClr val="5D5D5D"/>
                </a:solidFill>
                <a:latin typeface="Arial"/>
                <a:ea typeface="Arial"/>
                <a:cs typeface="Arial"/>
                <a:sym typeface="Arial"/>
              </a:rPr>
              <a:t>&lt;ahref="{{ url_for('about') }}"&gt;About Us&lt;/a&gt;</a:t>
            </a:r>
            <a:endParaRPr sz="1500">
              <a:solidFill>
                <a:schemeClr val="dk1"/>
              </a:solidFill>
              <a:latin typeface="Arial"/>
              <a:ea typeface="Arial"/>
              <a:cs typeface="Arial"/>
              <a:sym typeface="Arial"/>
            </a:endParaRPr>
          </a:p>
          <a:p>
            <a:pPr indent="0" lvl="0" marL="612140" marR="0" rtl="0" algn="l">
              <a:lnSpc>
                <a:spcPct val="100000"/>
              </a:lnSpc>
              <a:spcBef>
                <a:spcPts val="1005"/>
              </a:spcBef>
              <a:spcAft>
                <a:spcPts val="0"/>
              </a:spcAft>
              <a:buNone/>
            </a:pPr>
            <a:r>
              <a:rPr lang="en-US" sz="1500">
                <a:solidFill>
                  <a:srgbClr val="00A1FF"/>
                </a:solidFill>
                <a:latin typeface="Arial"/>
                <a:ea typeface="Arial"/>
                <a:cs typeface="Arial"/>
                <a:sym typeface="Arial"/>
              </a:rPr>
              <a:t>&lt;/br&gt; &lt;aherf=“"{{ url_for('&lt;your_name&gt;') }}"&gt;&lt;your_name&gt;&lt;/a&gt;</a:t>
            </a:r>
            <a:endParaRPr sz="1500">
              <a:solidFill>
                <a:schemeClr val="dk1"/>
              </a:solidFill>
              <a:latin typeface="Arial"/>
              <a:ea typeface="Arial"/>
              <a:cs typeface="Arial"/>
              <a:sym typeface="Arial"/>
            </a:endParaRPr>
          </a:p>
          <a:p>
            <a:pPr indent="-118745" lvl="1" marL="516255" marR="0" rtl="0" algn="l">
              <a:lnSpc>
                <a:spcPct val="100000"/>
              </a:lnSpc>
              <a:spcBef>
                <a:spcPts val="915"/>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cp about.html &lt;your_name&gt;.html ( you can customised your_name.html ﬁle )</a:t>
            </a:r>
            <a:endParaRPr b="0" i="0" sz="1500" u="none" cap="none" strike="noStrike">
              <a:solidFill>
                <a:schemeClr val="dk1"/>
              </a:solidFill>
              <a:latin typeface="Arial"/>
              <a:ea typeface="Arial"/>
              <a:cs typeface="Arial"/>
              <a:sym typeface="Arial"/>
            </a:endParaRPr>
          </a:p>
          <a:p>
            <a:pPr indent="-213995" lvl="1" marL="612140" marR="0" rtl="0" algn="l">
              <a:lnSpc>
                <a:spcPct val="100000"/>
              </a:lnSpc>
              <a:spcBef>
                <a:spcPts val="575"/>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update app2.py ﬁle as below</a:t>
            </a:r>
            <a:endParaRPr b="0" i="0" sz="1500" u="none" cap="none" strike="noStrike">
              <a:solidFill>
                <a:schemeClr val="dk1"/>
              </a:solidFill>
              <a:latin typeface="Arial"/>
              <a:ea typeface="Arial"/>
              <a:cs typeface="Arial"/>
              <a:sym typeface="Arial"/>
            </a:endParaRPr>
          </a:p>
          <a:p>
            <a:pPr indent="0" lvl="0" marL="612140" marR="4401820" rtl="0" algn="l">
              <a:lnSpc>
                <a:spcPct val="149300"/>
              </a:lnSpc>
              <a:spcBef>
                <a:spcPts val="25"/>
              </a:spcBef>
              <a:spcAft>
                <a:spcPts val="0"/>
              </a:spcAft>
              <a:buNone/>
            </a:pPr>
            <a:r>
              <a:rPr lang="en-US" sz="1500">
                <a:solidFill>
                  <a:srgbClr val="00A1FF"/>
                </a:solidFill>
                <a:latin typeface="Arial"/>
                <a:ea typeface="Arial"/>
                <a:cs typeface="Arial"/>
                <a:sym typeface="Arial"/>
              </a:rPr>
              <a:t>@app.route("/&lt;your_name&gt;.html")  def &lt;your_name&gt;():</a:t>
            </a:r>
            <a:endParaRPr sz="1500">
              <a:solidFill>
                <a:schemeClr val="dk1"/>
              </a:solidFill>
              <a:latin typeface="Arial"/>
              <a:ea typeface="Arial"/>
              <a:cs typeface="Arial"/>
              <a:sym typeface="Arial"/>
            </a:endParaRPr>
          </a:p>
          <a:p>
            <a:pPr indent="0" lvl="0" marL="805180" marR="0" rtl="0" algn="l">
              <a:lnSpc>
                <a:spcPct val="100000"/>
              </a:lnSpc>
              <a:spcBef>
                <a:spcPts val="1320"/>
              </a:spcBef>
              <a:spcAft>
                <a:spcPts val="0"/>
              </a:spcAft>
              <a:buNone/>
            </a:pPr>
            <a:r>
              <a:rPr lang="en-US" sz="1500">
                <a:solidFill>
                  <a:srgbClr val="00A1FF"/>
                </a:solidFill>
                <a:latin typeface="Arial"/>
                <a:ea typeface="Arial"/>
                <a:cs typeface="Arial"/>
                <a:sym typeface="Arial"/>
              </a:rPr>
              <a:t>return render_template('&lt;your_name&gt;.html')</a:t>
            </a:r>
            <a:endParaRPr sz="1500">
              <a:solidFill>
                <a:schemeClr val="dk1"/>
              </a:solidFill>
              <a:latin typeface="Arial"/>
              <a:ea typeface="Arial"/>
              <a:cs typeface="Arial"/>
              <a:sym typeface="Arial"/>
            </a:endParaRPr>
          </a:p>
        </p:txBody>
      </p:sp>
      <p:sp>
        <p:nvSpPr>
          <p:cNvPr id="465" name="Google Shape;465;p50"/>
          <p:cNvSpPr txBox="1"/>
          <p:nvPr>
            <p:ph type="title"/>
          </p:nvPr>
        </p:nvSpPr>
        <p:spPr>
          <a:xfrm>
            <a:off x="1295146" y="1172527"/>
            <a:ext cx="8070215"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Lab 4 - Developing feature to a public repository</a:t>
            </a:r>
            <a:endParaRPr sz="3000">
              <a:latin typeface="Arial"/>
              <a:ea typeface="Arial"/>
              <a:cs typeface="Arial"/>
              <a:sym typeface="Arial"/>
            </a:endParaRPr>
          </a:p>
        </p:txBody>
      </p:sp>
      <p:sp>
        <p:nvSpPr>
          <p:cNvPr id="466" name="Google Shape;466;p50"/>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0" name="Shape 470"/>
        <p:cNvGrpSpPr/>
        <p:nvPr/>
      </p:nvGrpSpPr>
      <p:grpSpPr>
        <a:xfrm>
          <a:off x="0" y="0"/>
          <a:ext cx="0" cy="0"/>
          <a:chOff x="0" y="0"/>
          <a:chExt cx="0" cy="0"/>
        </a:xfrm>
      </p:grpSpPr>
      <p:sp>
        <p:nvSpPr>
          <p:cNvPr id="471" name="Google Shape;471;p51"/>
          <p:cNvSpPr txBox="1"/>
          <p:nvPr/>
        </p:nvSpPr>
        <p:spPr>
          <a:xfrm>
            <a:off x="996952" y="1768343"/>
            <a:ext cx="6105525" cy="739140"/>
          </a:xfrm>
          <a:prstGeom prst="rect">
            <a:avLst/>
          </a:prstGeom>
          <a:noFill/>
          <a:ln>
            <a:noFill/>
          </a:ln>
        </p:spPr>
        <p:txBody>
          <a:bodyPr anchorCtr="0" anchor="t" bIns="0" lIns="0" spcFirstLastPara="1" rIns="0" wrap="square" tIns="140325">
            <a:spAutoFit/>
          </a:bodyPr>
          <a:lstStyle/>
          <a:p>
            <a:pPr indent="-117475" lvl="0" marL="129539" marR="0" rtl="0" algn="l">
              <a:lnSpc>
                <a:spcPct val="100000"/>
              </a:lnSpc>
              <a:spcBef>
                <a:spcPts val="0"/>
              </a:spcBef>
              <a:spcAft>
                <a:spcPts val="0"/>
              </a:spcAft>
              <a:buClr>
                <a:srgbClr val="5D5D5D"/>
              </a:buClr>
              <a:buSzPts val="1300"/>
              <a:buFont typeface="Arial"/>
              <a:buChar char="●"/>
            </a:pPr>
            <a:r>
              <a:rPr lang="en-US" sz="1500">
                <a:solidFill>
                  <a:srgbClr val="5D5D5D"/>
                </a:solidFill>
                <a:latin typeface="Arial"/>
                <a:ea typeface="Arial"/>
                <a:cs typeface="Arial"/>
                <a:sym typeface="Arial"/>
              </a:rPr>
              <a:t>On successful completion of lab you will have:</a:t>
            </a:r>
            <a:endParaRPr sz="1500">
              <a:solidFill>
                <a:schemeClr val="dk1"/>
              </a:solidFill>
              <a:latin typeface="Arial"/>
              <a:ea typeface="Arial"/>
              <a:cs typeface="Arial"/>
              <a:sym typeface="Arial"/>
            </a:endParaRPr>
          </a:p>
          <a:p>
            <a:pPr indent="-118745" lvl="1" marL="516255" marR="0" rtl="0" algn="l">
              <a:lnSpc>
                <a:spcPct val="100000"/>
              </a:lnSpc>
              <a:spcBef>
                <a:spcPts val="1010"/>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Added a new link of your_name on main home page of web server.</a:t>
            </a:r>
            <a:endParaRPr b="0" i="0" sz="1500" u="none" cap="none" strike="noStrike">
              <a:solidFill>
                <a:schemeClr val="dk1"/>
              </a:solidFill>
              <a:latin typeface="Arial"/>
              <a:ea typeface="Arial"/>
              <a:cs typeface="Arial"/>
              <a:sym typeface="Arial"/>
            </a:endParaRPr>
          </a:p>
        </p:txBody>
      </p:sp>
      <p:sp>
        <p:nvSpPr>
          <p:cNvPr id="472" name="Google Shape;472;p51"/>
          <p:cNvSpPr txBox="1"/>
          <p:nvPr>
            <p:ph type="title"/>
          </p:nvPr>
        </p:nvSpPr>
        <p:spPr>
          <a:xfrm>
            <a:off x="1295146" y="1172527"/>
            <a:ext cx="8070215"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Lab 4 - Developing feature to a public repository</a:t>
            </a:r>
            <a:endParaRPr sz="3000">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6" name="Shape 476"/>
        <p:cNvGrpSpPr/>
        <p:nvPr/>
      </p:nvGrpSpPr>
      <p:grpSpPr>
        <a:xfrm>
          <a:off x="0" y="0"/>
          <a:ext cx="0" cy="0"/>
          <a:chOff x="0" y="0"/>
          <a:chExt cx="0" cy="0"/>
        </a:xfrm>
      </p:grpSpPr>
      <p:sp>
        <p:nvSpPr>
          <p:cNvPr id="477" name="Google Shape;477;p52"/>
          <p:cNvSpPr txBox="1"/>
          <p:nvPr/>
        </p:nvSpPr>
        <p:spPr>
          <a:xfrm>
            <a:off x="7151001" y="2789460"/>
            <a:ext cx="1821180"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chemeClr val="dk1"/>
                </a:solidFill>
                <a:latin typeface="Arial"/>
                <a:ea typeface="Arial"/>
                <a:cs typeface="Arial"/>
                <a:sym typeface="Arial"/>
              </a:rPr>
              <a:t>Collaborating with Git</a:t>
            </a:r>
            <a:endParaRPr sz="1500">
              <a:solidFill>
                <a:schemeClr val="dk1"/>
              </a:solidFill>
              <a:latin typeface="Arial"/>
              <a:ea typeface="Arial"/>
              <a:cs typeface="Arial"/>
              <a:sym typeface="Arial"/>
            </a:endParaRPr>
          </a:p>
        </p:txBody>
      </p:sp>
      <p:sp>
        <p:nvSpPr>
          <p:cNvPr id="478" name="Google Shape;478;p52"/>
          <p:cNvSpPr txBox="1"/>
          <p:nvPr>
            <p:ph type="title"/>
          </p:nvPr>
        </p:nvSpPr>
        <p:spPr>
          <a:xfrm>
            <a:off x="3773360" y="1988871"/>
            <a:ext cx="2374265" cy="406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500">
                <a:solidFill>
                  <a:srgbClr val="5D5D5D"/>
                </a:solidFill>
              </a:rPr>
              <a:t>Git Collaboration</a:t>
            </a:r>
            <a:endParaRPr sz="2500"/>
          </a:p>
        </p:txBody>
      </p:sp>
      <p:sp>
        <p:nvSpPr>
          <p:cNvPr id="479" name="Google Shape;479;p52"/>
          <p:cNvSpPr/>
          <p:nvPr/>
        </p:nvSpPr>
        <p:spPr>
          <a:xfrm>
            <a:off x="3786022" y="2666187"/>
            <a:ext cx="5202555" cy="0"/>
          </a:xfrm>
          <a:custGeom>
            <a:rect b="b" l="l" r="r" t="t"/>
            <a:pathLst>
              <a:path extrusionOk="0" h="120000" w="5202555">
                <a:moveTo>
                  <a:pt x="0" y="0"/>
                </a:moveTo>
                <a:lnTo>
                  <a:pt x="5202075" y="0"/>
                </a:lnTo>
              </a:path>
            </a:pathLst>
          </a:custGeom>
          <a:noFill/>
          <a:ln cap="flat" cmpd="sng" w="12675">
            <a:solidFill>
              <a:srgbClr val="FF9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 name="Google Shape;480;p52"/>
          <p:cNvSpPr/>
          <p:nvPr/>
        </p:nvSpPr>
        <p:spPr>
          <a:xfrm>
            <a:off x="766572" y="2889008"/>
            <a:ext cx="2679191" cy="13533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4" name="Shape 484"/>
        <p:cNvGrpSpPr/>
        <p:nvPr/>
      </p:nvGrpSpPr>
      <p:grpSpPr>
        <a:xfrm>
          <a:off x="0" y="0"/>
          <a:ext cx="0" cy="0"/>
          <a:chOff x="0" y="0"/>
          <a:chExt cx="0" cy="0"/>
        </a:xfrm>
      </p:grpSpPr>
      <p:sp>
        <p:nvSpPr>
          <p:cNvPr id="485" name="Google Shape;485;p53"/>
          <p:cNvSpPr/>
          <p:nvPr/>
        </p:nvSpPr>
        <p:spPr>
          <a:xfrm>
            <a:off x="2151474" y="3778262"/>
            <a:ext cx="6552379" cy="270319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 name="Google Shape;486;p53"/>
          <p:cNvSpPr txBox="1"/>
          <p:nvPr/>
        </p:nvSpPr>
        <p:spPr>
          <a:xfrm>
            <a:off x="1221592" y="1695190"/>
            <a:ext cx="1867535" cy="739140"/>
          </a:xfrm>
          <a:prstGeom prst="rect">
            <a:avLst/>
          </a:prstGeom>
          <a:noFill/>
          <a:ln>
            <a:noFill/>
          </a:ln>
        </p:spPr>
        <p:txBody>
          <a:bodyPr anchorCtr="0" anchor="t" bIns="0" lIns="0" spcFirstLastPara="1" rIns="0" wrap="square" tIns="140325">
            <a:spAutoFit/>
          </a:bodyPr>
          <a:lstStyle/>
          <a:p>
            <a:pPr indent="-117475" lvl="0" marL="129539" marR="0" rtl="0" algn="l">
              <a:lnSpc>
                <a:spcPct val="100000"/>
              </a:lnSpc>
              <a:spcBef>
                <a:spcPts val="0"/>
              </a:spcBef>
              <a:spcAft>
                <a:spcPts val="0"/>
              </a:spcAft>
              <a:buClr>
                <a:srgbClr val="5D5D5D"/>
              </a:buClr>
              <a:buSzPts val="1300"/>
              <a:buFont typeface="Arial"/>
              <a:buChar char="●"/>
            </a:pPr>
            <a:r>
              <a:rPr lang="en-US" sz="1500">
                <a:solidFill>
                  <a:srgbClr val="5D5D5D"/>
                </a:solidFill>
                <a:latin typeface="Arial"/>
                <a:ea typeface="Arial"/>
                <a:cs typeface="Arial"/>
                <a:sym typeface="Arial"/>
              </a:rPr>
              <a:t>Login to GitHub</a:t>
            </a:r>
            <a:endParaRPr sz="1500">
              <a:solidFill>
                <a:schemeClr val="dk1"/>
              </a:solidFill>
              <a:latin typeface="Arial"/>
              <a:ea typeface="Arial"/>
              <a:cs typeface="Arial"/>
              <a:sym typeface="Arial"/>
            </a:endParaRPr>
          </a:p>
          <a:p>
            <a:pPr indent="-117475" lvl="0" marL="129539" marR="0" rtl="0" algn="l">
              <a:lnSpc>
                <a:spcPct val="100000"/>
              </a:lnSpc>
              <a:spcBef>
                <a:spcPts val="1010"/>
              </a:spcBef>
              <a:spcAft>
                <a:spcPts val="0"/>
              </a:spcAft>
              <a:buClr>
                <a:srgbClr val="5D5D5D"/>
              </a:buClr>
              <a:buSzPts val="1300"/>
              <a:buFont typeface="Arial"/>
              <a:buChar char="●"/>
            </a:pPr>
            <a:r>
              <a:rPr lang="en-US" sz="1500">
                <a:solidFill>
                  <a:srgbClr val="5D5D5D"/>
                </a:solidFill>
                <a:latin typeface="Arial"/>
                <a:ea typeface="Arial"/>
                <a:cs typeface="Arial"/>
                <a:sym typeface="Arial"/>
              </a:rPr>
              <a:t>Click on Pull Request</a:t>
            </a:r>
            <a:endParaRPr sz="1500">
              <a:solidFill>
                <a:schemeClr val="dk1"/>
              </a:solidFill>
              <a:latin typeface="Arial"/>
              <a:ea typeface="Arial"/>
              <a:cs typeface="Arial"/>
              <a:sym typeface="Arial"/>
            </a:endParaRPr>
          </a:p>
        </p:txBody>
      </p:sp>
      <p:sp>
        <p:nvSpPr>
          <p:cNvPr id="487" name="Google Shape;487;p53"/>
          <p:cNvSpPr txBox="1"/>
          <p:nvPr>
            <p:ph type="title"/>
          </p:nvPr>
        </p:nvSpPr>
        <p:spPr>
          <a:xfrm>
            <a:off x="1530794" y="1172527"/>
            <a:ext cx="7611109"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Collaborating with Git - Making a Pull Request</a:t>
            </a:r>
            <a:endParaRPr sz="3000">
              <a:latin typeface="Arial"/>
              <a:ea typeface="Arial"/>
              <a:cs typeface="Arial"/>
              <a:sym typeface="Arial"/>
            </a:endParaRPr>
          </a:p>
        </p:txBody>
      </p:sp>
      <p:sp>
        <p:nvSpPr>
          <p:cNvPr id="488" name="Google Shape;488;p53"/>
          <p:cNvSpPr/>
          <p:nvPr/>
        </p:nvSpPr>
        <p:spPr>
          <a:xfrm>
            <a:off x="190500" y="6150362"/>
            <a:ext cx="1036319" cy="52425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 name="Google Shape;489;p53"/>
          <p:cNvSpPr/>
          <p:nvPr/>
        </p:nvSpPr>
        <p:spPr>
          <a:xfrm>
            <a:off x="2035301" y="2728070"/>
            <a:ext cx="7965935" cy="88142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3" name="Shape 493"/>
        <p:cNvGrpSpPr/>
        <p:nvPr/>
      </p:nvGrpSpPr>
      <p:grpSpPr>
        <a:xfrm>
          <a:off x="0" y="0"/>
          <a:ext cx="0" cy="0"/>
          <a:chOff x="0" y="0"/>
          <a:chExt cx="0" cy="0"/>
        </a:xfrm>
      </p:grpSpPr>
      <p:sp>
        <p:nvSpPr>
          <p:cNvPr id="494" name="Google Shape;494;p54"/>
          <p:cNvSpPr txBox="1"/>
          <p:nvPr/>
        </p:nvSpPr>
        <p:spPr>
          <a:xfrm>
            <a:off x="1026107" y="2359655"/>
            <a:ext cx="7439659" cy="2122805"/>
          </a:xfrm>
          <a:prstGeom prst="rect">
            <a:avLst/>
          </a:prstGeom>
          <a:noFill/>
          <a:ln>
            <a:noFill/>
          </a:ln>
        </p:spPr>
        <p:txBody>
          <a:bodyPr anchorCtr="0" anchor="t" bIns="0" lIns="0" spcFirstLastPara="1" rIns="0" wrap="square" tIns="140325">
            <a:spAutoFit/>
          </a:bodyPr>
          <a:lstStyle/>
          <a:p>
            <a:pPr indent="-117475" lvl="0" marL="129539" marR="0" rtl="0" algn="l">
              <a:lnSpc>
                <a:spcPct val="100000"/>
              </a:lnSpc>
              <a:spcBef>
                <a:spcPts val="0"/>
              </a:spcBef>
              <a:spcAft>
                <a:spcPts val="0"/>
              </a:spcAft>
              <a:buClr>
                <a:srgbClr val="5D5D5D"/>
              </a:buClr>
              <a:buSzPts val="1300"/>
              <a:buFont typeface="Arial"/>
              <a:buChar char="●"/>
            </a:pPr>
            <a:r>
              <a:rPr lang="en-US" sz="1500">
                <a:solidFill>
                  <a:srgbClr val="5D5D5D"/>
                </a:solidFill>
                <a:latin typeface="Arial"/>
                <a:ea typeface="Arial"/>
                <a:cs typeface="Arial"/>
                <a:sym typeface="Arial"/>
              </a:rPr>
              <a:t>Objective : Push local code changes to feature branch in public repository</a:t>
            </a:r>
            <a:endParaRPr sz="1500">
              <a:solidFill>
                <a:schemeClr val="dk1"/>
              </a:solidFill>
              <a:latin typeface="Arial"/>
              <a:ea typeface="Arial"/>
              <a:cs typeface="Arial"/>
              <a:sym typeface="Arial"/>
            </a:endParaRPr>
          </a:p>
          <a:p>
            <a:pPr indent="-117475" lvl="0" marL="129539" marR="0" rtl="0" algn="l">
              <a:lnSpc>
                <a:spcPct val="100000"/>
              </a:lnSpc>
              <a:spcBef>
                <a:spcPts val="1010"/>
              </a:spcBef>
              <a:spcAft>
                <a:spcPts val="0"/>
              </a:spcAft>
              <a:buClr>
                <a:srgbClr val="5D5D5D"/>
              </a:buClr>
              <a:buSzPts val="1300"/>
              <a:buFont typeface="Arial"/>
              <a:buChar char="●"/>
            </a:pPr>
            <a:r>
              <a:rPr lang="en-US" sz="1500">
                <a:solidFill>
                  <a:srgbClr val="5D5D5D"/>
                </a:solidFill>
                <a:latin typeface="Arial"/>
                <a:ea typeface="Arial"/>
                <a:cs typeface="Arial"/>
                <a:sym typeface="Arial"/>
              </a:rPr>
              <a:t>Task :</a:t>
            </a:r>
            <a:endParaRPr sz="1500">
              <a:solidFill>
                <a:schemeClr val="dk1"/>
              </a:solidFill>
              <a:latin typeface="Arial"/>
              <a:ea typeface="Arial"/>
              <a:cs typeface="Arial"/>
              <a:sym typeface="Arial"/>
            </a:endParaRPr>
          </a:p>
          <a:p>
            <a:pPr indent="-118745" lvl="1" marL="516255" marR="0" rtl="0" algn="l">
              <a:lnSpc>
                <a:spcPct val="100000"/>
              </a:lnSpc>
              <a:spcBef>
                <a:spcPts val="910"/>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Push local repo change of new feature to server repo</a:t>
            </a:r>
            <a:endParaRPr b="0" i="0" sz="1500" u="none" cap="none" strike="noStrike">
              <a:solidFill>
                <a:schemeClr val="dk1"/>
              </a:solidFill>
              <a:latin typeface="Arial"/>
              <a:ea typeface="Arial"/>
              <a:cs typeface="Arial"/>
              <a:sym typeface="Arial"/>
            </a:endParaRPr>
          </a:p>
          <a:p>
            <a:pPr indent="-118745" lvl="1" marL="516255" marR="0" rtl="0" algn="l">
              <a:lnSpc>
                <a:spcPct val="100000"/>
              </a:lnSpc>
              <a:spcBef>
                <a:spcPts val="985"/>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login to GitHub and create a PullRequest</a:t>
            </a:r>
            <a:endParaRPr b="0" i="0" sz="1500" u="none" cap="none" strike="noStrike">
              <a:solidFill>
                <a:schemeClr val="dk1"/>
              </a:solidFill>
              <a:latin typeface="Arial"/>
              <a:ea typeface="Arial"/>
              <a:cs typeface="Arial"/>
              <a:sym typeface="Arial"/>
            </a:endParaRPr>
          </a:p>
          <a:p>
            <a:pPr indent="-118745" lvl="1" marL="516255" marR="0" rtl="0" algn="l">
              <a:lnSpc>
                <a:spcPct val="100000"/>
              </a:lnSpc>
              <a:spcBef>
                <a:spcPts val="915"/>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Once Pull Request is merged by repo owner . you changes will be publicly released.</a:t>
            </a:r>
            <a:endParaRPr b="0" i="0" sz="1500" u="none" cap="none" strike="noStrike">
              <a:solidFill>
                <a:schemeClr val="dk1"/>
              </a:solidFill>
              <a:latin typeface="Arial"/>
              <a:ea typeface="Arial"/>
              <a:cs typeface="Arial"/>
              <a:sym typeface="Arial"/>
            </a:endParaRPr>
          </a:p>
          <a:p>
            <a:pPr indent="-118745" lvl="1" marL="516255" marR="0" rtl="0" algn="l">
              <a:lnSpc>
                <a:spcPct val="100000"/>
              </a:lnSpc>
              <a:spcBef>
                <a:spcPts val="885"/>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validate yourchanges are Merged in main branch</a:t>
            </a:r>
            <a:endParaRPr b="0" i="0" sz="1500" u="none" cap="none" strike="noStrike">
              <a:solidFill>
                <a:schemeClr val="dk1"/>
              </a:solidFill>
              <a:latin typeface="Arial"/>
              <a:ea typeface="Arial"/>
              <a:cs typeface="Arial"/>
              <a:sym typeface="Arial"/>
            </a:endParaRPr>
          </a:p>
        </p:txBody>
      </p:sp>
      <p:sp>
        <p:nvSpPr>
          <p:cNvPr id="495" name="Google Shape;495;p54"/>
          <p:cNvSpPr txBox="1"/>
          <p:nvPr>
            <p:ph type="title"/>
          </p:nvPr>
        </p:nvSpPr>
        <p:spPr>
          <a:xfrm>
            <a:off x="1338199" y="1285303"/>
            <a:ext cx="7985125"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Lab 5 - Submitting feature to a public repository</a:t>
            </a:r>
            <a:endParaRPr sz="3000">
              <a:latin typeface="Arial"/>
              <a:ea typeface="Arial"/>
              <a:cs typeface="Arial"/>
              <a:sym typeface="Arial"/>
            </a:endParaRPr>
          </a:p>
        </p:txBody>
      </p:sp>
      <p:sp>
        <p:nvSpPr>
          <p:cNvPr id="496" name="Google Shape;496;p54"/>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 name="Google Shape;497;p54"/>
          <p:cNvSpPr txBox="1"/>
          <p:nvPr/>
        </p:nvSpPr>
        <p:spPr>
          <a:xfrm>
            <a:off x="964653" y="4613657"/>
            <a:ext cx="8875395" cy="1092200"/>
          </a:xfrm>
          <a:prstGeom prst="rect">
            <a:avLst/>
          </a:prstGeom>
          <a:noFill/>
          <a:ln>
            <a:noFill/>
          </a:ln>
        </p:spPr>
        <p:txBody>
          <a:bodyPr anchorCtr="0" anchor="t" bIns="0" lIns="0" spcFirstLastPara="1" rIns="0" wrap="square" tIns="12050">
            <a:spAutoFit/>
          </a:bodyPr>
          <a:lstStyle/>
          <a:p>
            <a:pPr indent="-4052569" lvl="0" marL="4064634" marR="5080" rtl="0" algn="l">
              <a:lnSpc>
                <a:spcPct val="116700"/>
              </a:lnSpc>
              <a:spcBef>
                <a:spcPts val="0"/>
              </a:spcBef>
              <a:spcAft>
                <a:spcPts val="0"/>
              </a:spcAft>
              <a:buNone/>
            </a:pPr>
            <a:r>
              <a:rPr lang="en-US" sz="3000">
                <a:solidFill>
                  <a:srgbClr val="5D5D5D"/>
                </a:solidFill>
                <a:latin typeface="Arial"/>
                <a:ea typeface="Arial"/>
                <a:cs typeface="Arial"/>
                <a:sym typeface="Arial"/>
              </a:rPr>
              <a:t>Congratulations!! - you have contributed into a public  repo</a:t>
            </a:r>
            <a:endParaRPr sz="3000">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1" name="Shape 501"/>
        <p:cNvGrpSpPr/>
        <p:nvPr/>
      </p:nvGrpSpPr>
      <p:grpSpPr>
        <a:xfrm>
          <a:off x="0" y="0"/>
          <a:ext cx="0" cy="0"/>
          <a:chOff x="0" y="0"/>
          <a:chExt cx="0" cy="0"/>
        </a:xfrm>
      </p:grpSpPr>
      <p:sp>
        <p:nvSpPr>
          <p:cNvPr id="502" name="Google Shape;502;p55"/>
          <p:cNvSpPr txBox="1"/>
          <p:nvPr/>
        </p:nvSpPr>
        <p:spPr>
          <a:xfrm>
            <a:off x="5624195" y="2789460"/>
            <a:ext cx="3294379"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chemeClr val="dk1"/>
                </a:solidFill>
                <a:latin typeface="Arial"/>
                <a:ea typeface="Arial"/>
                <a:cs typeface="Arial"/>
                <a:sym typeface="Arial"/>
              </a:rPr>
              <a:t>Feature / Release developmentprocess</a:t>
            </a:r>
            <a:endParaRPr sz="1500">
              <a:solidFill>
                <a:schemeClr val="dk1"/>
              </a:solidFill>
              <a:latin typeface="Arial"/>
              <a:ea typeface="Arial"/>
              <a:cs typeface="Arial"/>
              <a:sym typeface="Arial"/>
            </a:endParaRPr>
          </a:p>
        </p:txBody>
      </p:sp>
      <p:sp>
        <p:nvSpPr>
          <p:cNvPr id="503" name="Google Shape;503;p55"/>
          <p:cNvSpPr txBox="1"/>
          <p:nvPr>
            <p:ph type="title"/>
          </p:nvPr>
        </p:nvSpPr>
        <p:spPr>
          <a:xfrm>
            <a:off x="3773360" y="1988871"/>
            <a:ext cx="1877060" cy="406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500">
                <a:solidFill>
                  <a:srgbClr val="5D5D5D"/>
                </a:solidFill>
              </a:rPr>
              <a:t>Git Workﬂow</a:t>
            </a:r>
            <a:endParaRPr sz="2500"/>
          </a:p>
        </p:txBody>
      </p:sp>
      <p:sp>
        <p:nvSpPr>
          <p:cNvPr id="504" name="Google Shape;504;p55"/>
          <p:cNvSpPr/>
          <p:nvPr/>
        </p:nvSpPr>
        <p:spPr>
          <a:xfrm>
            <a:off x="3786022" y="2666187"/>
            <a:ext cx="5202555" cy="0"/>
          </a:xfrm>
          <a:custGeom>
            <a:rect b="b" l="l" r="r" t="t"/>
            <a:pathLst>
              <a:path extrusionOk="0" h="120000" w="5202555">
                <a:moveTo>
                  <a:pt x="0" y="0"/>
                </a:moveTo>
                <a:lnTo>
                  <a:pt x="5202075" y="0"/>
                </a:lnTo>
              </a:path>
            </a:pathLst>
          </a:custGeom>
          <a:noFill/>
          <a:ln cap="flat" cmpd="sng" w="12675">
            <a:solidFill>
              <a:srgbClr val="FF9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 name="Google Shape;505;p55"/>
          <p:cNvSpPr/>
          <p:nvPr/>
        </p:nvSpPr>
        <p:spPr>
          <a:xfrm>
            <a:off x="766572" y="2889008"/>
            <a:ext cx="2679191" cy="13533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9" name="Shape 509"/>
        <p:cNvGrpSpPr/>
        <p:nvPr/>
      </p:nvGrpSpPr>
      <p:grpSpPr>
        <a:xfrm>
          <a:off x="0" y="0"/>
          <a:ext cx="0" cy="0"/>
          <a:chOff x="0" y="0"/>
          <a:chExt cx="0" cy="0"/>
        </a:xfrm>
      </p:grpSpPr>
      <p:sp>
        <p:nvSpPr>
          <p:cNvPr id="510" name="Google Shape;510;p56"/>
          <p:cNvSpPr txBox="1"/>
          <p:nvPr/>
        </p:nvSpPr>
        <p:spPr>
          <a:xfrm>
            <a:off x="1209972" y="1664711"/>
            <a:ext cx="8754110" cy="1805939"/>
          </a:xfrm>
          <a:prstGeom prst="rect">
            <a:avLst/>
          </a:prstGeom>
          <a:noFill/>
          <a:ln>
            <a:noFill/>
          </a:ln>
        </p:spPr>
        <p:txBody>
          <a:bodyPr anchorCtr="0" anchor="t" bIns="0" lIns="0" spcFirstLastPara="1" rIns="0" wrap="square" tIns="12700">
            <a:spAutoFit/>
          </a:bodyPr>
          <a:lstStyle/>
          <a:p>
            <a:pPr indent="-130175" lvl="0" marL="142240" marR="5080" rtl="0" algn="l">
              <a:lnSpc>
                <a:spcPct val="150700"/>
              </a:lnSpc>
              <a:spcBef>
                <a:spcPts val="0"/>
              </a:spcBef>
              <a:spcAft>
                <a:spcPts val="0"/>
              </a:spcAft>
              <a:buClr>
                <a:srgbClr val="5D5D5D"/>
              </a:buClr>
              <a:buSzPts val="1400"/>
              <a:buFont typeface="Arial"/>
              <a:buChar char="●"/>
            </a:pPr>
            <a:r>
              <a:rPr lang="en-US" sz="1500">
                <a:solidFill>
                  <a:srgbClr val="5D5D5D"/>
                </a:solidFill>
                <a:latin typeface="Arial"/>
                <a:ea typeface="Arial"/>
                <a:cs typeface="Arial"/>
                <a:sym typeface="Arial"/>
              </a:rPr>
              <a:t>The core idea behind the Feature Branch Workﬂow is that all feature development should take place in a  dedicated branch instead of the master branch.</a:t>
            </a:r>
            <a:endParaRPr sz="1500">
              <a:solidFill>
                <a:schemeClr val="dk1"/>
              </a:solidFill>
              <a:latin typeface="Arial"/>
              <a:ea typeface="Arial"/>
              <a:cs typeface="Arial"/>
              <a:sym typeface="Arial"/>
            </a:endParaRPr>
          </a:p>
          <a:p>
            <a:pPr indent="-118109" lvl="1" marL="527685" marR="0" rtl="0" algn="l">
              <a:lnSpc>
                <a:spcPct val="100000"/>
              </a:lnSpc>
              <a:spcBef>
                <a:spcPts val="1295"/>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1branch per feature</a:t>
            </a:r>
            <a:endParaRPr b="0" i="0" sz="1500" u="none" cap="none" strike="noStrike">
              <a:solidFill>
                <a:schemeClr val="dk1"/>
              </a:solidFill>
              <a:latin typeface="Arial"/>
              <a:ea typeface="Arial"/>
              <a:cs typeface="Arial"/>
              <a:sym typeface="Arial"/>
            </a:endParaRPr>
          </a:p>
          <a:p>
            <a:pPr indent="-118109" lvl="1" marL="527685" marR="0" rtl="0" algn="l">
              <a:lnSpc>
                <a:spcPct val="100000"/>
              </a:lnSpc>
              <a:spcBef>
                <a:spcPts val="985"/>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one developer can be working on multiple branch at same time</a:t>
            </a:r>
            <a:endParaRPr b="0" i="0" sz="1500" u="none" cap="none" strike="noStrike">
              <a:solidFill>
                <a:schemeClr val="dk1"/>
              </a:solidFill>
              <a:latin typeface="Arial"/>
              <a:ea typeface="Arial"/>
              <a:cs typeface="Arial"/>
              <a:sym typeface="Arial"/>
            </a:endParaRPr>
          </a:p>
          <a:p>
            <a:pPr indent="-118109" lvl="1" marL="527685" marR="0" rtl="0" algn="l">
              <a:lnSpc>
                <a:spcPct val="100000"/>
              </a:lnSpc>
              <a:spcBef>
                <a:spcPts val="910"/>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all feature merge in master after conﬂict resolution</a:t>
            </a:r>
            <a:endParaRPr b="0" i="0" sz="1500" u="none" cap="none" strike="noStrike">
              <a:solidFill>
                <a:schemeClr val="dk1"/>
              </a:solidFill>
              <a:latin typeface="Arial"/>
              <a:ea typeface="Arial"/>
              <a:cs typeface="Arial"/>
              <a:sym typeface="Arial"/>
            </a:endParaRPr>
          </a:p>
        </p:txBody>
      </p:sp>
      <p:sp>
        <p:nvSpPr>
          <p:cNvPr id="511" name="Google Shape;511;p56"/>
          <p:cNvSpPr txBox="1"/>
          <p:nvPr>
            <p:ph type="title"/>
          </p:nvPr>
        </p:nvSpPr>
        <p:spPr>
          <a:xfrm>
            <a:off x="2719451" y="1198441"/>
            <a:ext cx="5241290" cy="5283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Git Feature Branch Workﬂow</a:t>
            </a:r>
            <a:endParaRPr/>
          </a:p>
        </p:txBody>
      </p:sp>
      <p:sp>
        <p:nvSpPr>
          <p:cNvPr id="512" name="Google Shape;512;p56"/>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56"/>
          <p:cNvSpPr/>
          <p:nvPr/>
        </p:nvSpPr>
        <p:spPr>
          <a:xfrm>
            <a:off x="2710929" y="4763046"/>
            <a:ext cx="5258968" cy="114156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7" name="Shape 517"/>
        <p:cNvGrpSpPr/>
        <p:nvPr/>
      </p:nvGrpSpPr>
      <p:grpSpPr>
        <a:xfrm>
          <a:off x="0" y="0"/>
          <a:ext cx="0" cy="0"/>
          <a:chOff x="0" y="0"/>
          <a:chExt cx="0" cy="0"/>
        </a:xfrm>
      </p:grpSpPr>
      <p:sp>
        <p:nvSpPr>
          <p:cNvPr id="518" name="Google Shape;518;p57"/>
          <p:cNvSpPr txBox="1"/>
          <p:nvPr>
            <p:ph type="title"/>
          </p:nvPr>
        </p:nvSpPr>
        <p:spPr>
          <a:xfrm>
            <a:off x="3683660" y="1119189"/>
            <a:ext cx="3317875" cy="5283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GitFlow Workﬂow</a:t>
            </a:r>
            <a:endParaRPr/>
          </a:p>
        </p:txBody>
      </p:sp>
      <p:sp>
        <p:nvSpPr>
          <p:cNvPr id="519" name="Google Shape;519;p57"/>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 name="Google Shape;520;p57"/>
          <p:cNvSpPr/>
          <p:nvPr/>
        </p:nvSpPr>
        <p:spPr>
          <a:xfrm>
            <a:off x="380862" y="1745386"/>
            <a:ext cx="7191232" cy="4245051"/>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4" name="Shape 524"/>
        <p:cNvGrpSpPr/>
        <p:nvPr/>
      </p:nvGrpSpPr>
      <p:grpSpPr>
        <a:xfrm>
          <a:off x="0" y="0"/>
          <a:ext cx="0" cy="0"/>
          <a:chOff x="0" y="0"/>
          <a:chExt cx="0" cy="0"/>
        </a:xfrm>
      </p:grpSpPr>
      <p:sp>
        <p:nvSpPr>
          <p:cNvPr id="525" name="Google Shape;525;p58"/>
          <p:cNvSpPr txBox="1"/>
          <p:nvPr/>
        </p:nvSpPr>
        <p:spPr>
          <a:xfrm>
            <a:off x="1524063" y="2112767"/>
            <a:ext cx="8004809" cy="3177540"/>
          </a:xfrm>
          <a:prstGeom prst="rect">
            <a:avLst/>
          </a:prstGeom>
          <a:noFill/>
          <a:ln>
            <a:noFill/>
          </a:ln>
        </p:spPr>
        <p:txBody>
          <a:bodyPr anchorCtr="0" anchor="t" bIns="0" lIns="0" spcFirstLastPara="1" rIns="0" wrap="square" tIns="140325">
            <a:spAutoFit/>
          </a:bodyPr>
          <a:lstStyle/>
          <a:p>
            <a:pPr indent="-158750" lvl="0" marL="170815" marR="0" rtl="0" algn="l">
              <a:lnSpc>
                <a:spcPct val="100000"/>
              </a:lnSpc>
              <a:spcBef>
                <a:spcPts val="0"/>
              </a:spcBef>
              <a:spcAft>
                <a:spcPts val="0"/>
              </a:spcAft>
              <a:buClr>
                <a:srgbClr val="5D5D5D"/>
              </a:buClr>
              <a:buSzPts val="1500"/>
              <a:buFont typeface="Arial"/>
              <a:buChar char="○"/>
            </a:pPr>
            <a:r>
              <a:rPr lang="en-US" sz="1500">
                <a:solidFill>
                  <a:srgbClr val="5D5D5D"/>
                </a:solidFill>
                <a:latin typeface="Arial"/>
                <a:ea typeface="Arial"/>
                <a:cs typeface="Arial"/>
                <a:sym typeface="Arial"/>
              </a:rPr>
              <a:t>A developer 'forks' an 'ofﬁcial' server-side repository. This creates their own server-side copy.</a:t>
            </a:r>
            <a:endParaRPr sz="1500">
              <a:solidFill>
                <a:schemeClr val="dk1"/>
              </a:solidFill>
              <a:latin typeface="Arial"/>
              <a:ea typeface="Arial"/>
              <a:cs typeface="Arial"/>
              <a:sym typeface="Arial"/>
            </a:endParaRPr>
          </a:p>
          <a:p>
            <a:pPr indent="-117475" lvl="0" marL="129539" marR="0" rtl="0" algn="l">
              <a:lnSpc>
                <a:spcPct val="100000"/>
              </a:lnSpc>
              <a:spcBef>
                <a:spcPts val="1010"/>
              </a:spcBef>
              <a:spcAft>
                <a:spcPts val="0"/>
              </a:spcAft>
              <a:buClr>
                <a:srgbClr val="5D5D5D"/>
              </a:buClr>
              <a:buSzPts val="1500"/>
              <a:buFont typeface="Arial"/>
              <a:buChar char="○"/>
            </a:pPr>
            <a:r>
              <a:rPr lang="en-US" sz="1500">
                <a:solidFill>
                  <a:srgbClr val="5D5D5D"/>
                </a:solidFill>
                <a:latin typeface="Arial"/>
                <a:ea typeface="Arial"/>
                <a:cs typeface="Arial"/>
                <a:sym typeface="Arial"/>
              </a:rPr>
              <a:t>The new server-side copy is cloned to their local system.</a:t>
            </a:r>
            <a:endParaRPr sz="1500">
              <a:solidFill>
                <a:schemeClr val="dk1"/>
              </a:solidFill>
              <a:latin typeface="Arial"/>
              <a:ea typeface="Arial"/>
              <a:cs typeface="Arial"/>
              <a:sym typeface="Arial"/>
            </a:endParaRPr>
          </a:p>
          <a:p>
            <a:pPr indent="-117475" lvl="0" marL="129539" marR="0" rtl="0" algn="l">
              <a:lnSpc>
                <a:spcPct val="100000"/>
              </a:lnSpc>
              <a:spcBef>
                <a:spcPts val="910"/>
              </a:spcBef>
              <a:spcAft>
                <a:spcPts val="0"/>
              </a:spcAft>
              <a:buClr>
                <a:srgbClr val="5D5D5D"/>
              </a:buClr>
              <a:buSzPts val="1500"/>
              <a:buFont typeface="Arial"/>
              <a:buChar char="○"/>
            </a:pPr>
            <a:r>
              <a:rPr lang="en-US" sz="1500">
                <a:solidFill>
                  <a:srgbClr val="5D5D5D"/>
                </a:solidFill>
                <a:latin typeface="Arial"/>
                <a:ea typeface="Arial"/>
                <a:cs typeface="Arial"/>
                <a:sym typeface="Arial"/>
              </a:rPr>
              <a:t>A Git remote path for the 'ofﬁcial' repository is added to the local clone.</a:t>
            </a:r>
            <a:endParaRPr sz="1500">
              <a:solidFill>
                <a:schemeClr val="dk1"/>
              </a:solidFill>
              <a:latin typeface="Arial"/>
              <a:ea typeface="Arial"/>
              <a:cs typeface="Arial"/>
              <a:sym typeface="Arial"/>
            </a:endParaRPr>
          </a:p>
          <a:p>
            <a:pPr indent="-117475" lvl="0" marL="129539" marR="0" rtl="0" algn="l">
              <a:lnSpc>
                <a:spcPct val="100000"/>
              </a:lnSpc>
              <a:spcBef>
                <a:spcPts val="985"/>
              </a:spcBef>
              <a:spcAft>
                <a:spcPts val="0"/>
              </a:spcAft>
              <a:buClr>
                <a:srgbClr val="5D5D5D"/>
              </a:buClr>
              <a:buSzPts val="1500"/>
              <a:buFont typeface="Arial"/>
              <a:buChar char="○"/>
            </a:pPr>
            <a:r>
              <a:rPr lang="en-US" sz="1500">
                <a:solidFill>
                  <a:srgbClr val="5D5D5D"/>
                </a:solidFill>
                <a:latin typeface="Arial"/>
                <a:ea typeface="Arial"/>
                <a:cs typeface="Arial"/>
                <a:sym typeface="Arial"/>
              </a:rPr>
              <a:t>A newlocal feature branch is created.</a:t>
            </a:r>
            <a:endParaRPr sz="1500">
              <a:solidFill>
                <a:schemeClr val="dk1"/>
              </a:solidFill>
              <a:latin typeface="Arial"/>
              <a:ea typeface="Arial"/>
              <a:cs typeface="Arial"/>
              <a:sym typeface="Arial"/>
            </a:endParaRPr>
          </a:p>
          <a:p>
            <a:pPr indent="-117475" lvl="0" marL="129539" marR="0" rtl="0" algn="l">
              <a:lnSpc>
                <a:spcPct val="100000"/>
              </a:lnSpc>
              <a:spcBef>
                <a:spcPts val="915"/>
              </a:spcBef>
              <a:spcAft>
                <a:spcPts val="0"/>
              </a:spcAft>
              <a:buClr>
                <a:srgbClr val="5D5D5D"/>
              </a:buClr>
              <a:buSzPts val="1500"/>
              <a:buFont typeface="Arial"/>
              <a:buChar char="○"/>
            </a:pPr>
            <a:r>
              <a:rPr lang="en-US" sz="1500">
                <a:solidFill>
                  <a:srgbClr val="5D5D5D"/>
                </a:solidFill>
                <a:latin typeface="Arial"/>
                <a:ea typeface="Arial"/>
                <a:cs typeface="Arial"/>
                <a:sym typeface="Arial"/>
              </a:rPr>
              <a:t>The developer makes changes on the new branch.</a:t>
            </a:r>
            <a:endParaRPr sz="1500">
              <a:solidFill>
                <a:schemeClr val="dk1"/>
              </a:solidFill>
              <a:latin typeface="Arial"/>
              <a:ea typeface="Arial"/>
              <a:cs typeface="Arial"/>
              <a:sym typeface="Arial"/>
            </a:endParaRPr>
          </a:p>
          <a:p>
            <a:pPr indent="-117475" lvl="0" marL="129539" marR="0" rtl="0" algn="l">
              <a:lnSpc>
                <a:spcPct val="100000"/>
              </a:lnSpc>
              <a:spcBef>
                <a:spcPts val="885"/>
              </a:spcBef>
              <a:spcAft>
                <a:spcPts val="0"/>
              </a:spcAft>
              <a:buClr>
                <a:srgbClr val="5D5D5D"/>
              </a:buClr>
              <a:buSzPts val="1500"/>
              <a:buFont typeface="Arial"/>
              <a:buChar char="○"/>
            </a:pPr>
            <a:r>
              <a:rPr lang="en-US" sz="1500">
                <a:solidFill>
                  <a:srgbClr val="5D5D5D"/>
                </a:solidFill>
                <a:latin typeface="Arial"/>
                <a:ea typeface="Arial"/>
                <a:cs typeface="Arial"/>
                <a:sym typeface="Arial"/>
              </a:rPr>
              <a:t>New commits are created for the changes.</a:t>
            </a:r>
            <a:endParaRPr sz="1500">
              <a:solidFill>
                <a:schemeClr val="dk1"/>
              </a:solidFill>
              <a:latin typeface="Arial"/>
              <a:ea typeface="Arial"/>
              <a:cs typeface="Arial"/>
              <a:sym typeface="Arial"/>
            </a:endParaRPr>
          </a:p>
          <a:p>
            <a:pPr indent="-117475" lvl="0" marL="129539" marR="0" rtl="0" algn="l">
              <a:lnSpc>
                <a:spcPct val="100000"/>
              </a:lnSpc>
              <a:spcBef>
                <a:spcPts val="1010"/>
              </a:spcBef>
              <a:spcAft>
                <a:spcPts val="0"/>
              </a:spcAft>
              <a:buClr>
                <a:srgbClr val="5D5D5D"/>
              </a:buClr>
              <a:buSzPts val="1500"/>
              <a:buFont typeface="Arial"/>
              <a:buChar char="○"/>
            </a:pPr>
            <a:r>
              <a:rPr lang="en-US" sz="1500">
                <a:solidFill>
                  <a:srgbClr val="5D5D5D"/>
                </a:solidFill>
                <a:latin typeface="Arial"/>
                <a:ea typeface="Arial"/>
                <a:cs typeface="Arial"/>
                <a:sym typeface="Arial"/>
              </a:rPr>
              <a:t>The branch gets pushed to the developer's own server-side copy.</a:t>
            </a:r>
            <a:endParaRPr sz="1500">
              <a:solidFill>
                <a:schemeClr val="dk1"/>
              </a:solidFill>
              <a:latin typeface="Arial"/>
              <a:ea typeface="Arial"/>
              <a:cs typeface="Arial"/>
              <a:sym typeface="Arial"/>
            </a:endParaRPr>
          </a:p>
          <a:p>
            <a:pPr indent="-117475" lvl="0" marL="129539" marR="0" rtl="0" algn="l">
              <a:lnSpc>
                <a:spcPct val="100000"/>
              </a:lnSpc>
              <a:spcBef>
                <a:spcPts val="910"/>
              </a:spcBef>
              <a:spcAft>
                <a:spcPts val="0"/>
              </a:spcAft>
              <a:buClr>
                <a:srgbClr val="5D5D5D"/>
              </a:buClr>
              <a:buSzPts val="1500"/>
              <a:buFont typeface="Arial"/>
              <a:buChar char="○"/>
            </a:pPr>
            <a:r>
              <a:rPr lang="en-US" sz="1500">
                <a:solidFill>
                  <a:srgbClr val="5D5D5D"/>
                </a:solidFill>
                <a:latin typeface="Arial"/>
                <a:ea typeface="Arial"/>
                <a:cs typeface="Arial"/>
                <a:sym typeface="Arial"/>
              </a:rPr>
              <a:t>The developer opens a pull request from the new branch to the 'ofﬁcial' repository.</a:t>
            </a:r>
            <a:endParaRPr sz="1500">
              <a:solidFill>
                <a:schemeClr val="dk1"/>
              </a:solidFill>
              <a:latin typeface="Arial"/>
              <a:ea typeface="Arial"/>
              <a:cs typeface="Arial"/>
              <a:sym typeface="Arial"/>
            </a:endParaRPr>
          </a:p>
          <a:p>
            <a:pPr indent="-117475" lvl="0" marL="129539" marR="0" rtl="0" algn="l">
              <a:lnSpc>
                <a:spcPct val="100000"/>
              </a:lnSpc>
              <a:spcBef>
                <a:spcPts val="985"/>
              </a:spcBef>
              <a:spcAft>
                <a:spcPts val="0"/>
              </a:spcAft>
              <a:buClr>
                <a:srgbClr val="5D5D5D"/>
              </a:buClr>
              <a:buSzPts val="1500"/>
              <a:buFont typeface="Arial"/>
              <a:buChar char="○"/>
            </a:pPr>
            <a:r>
              <a:rPr lang="en-US" sz="1500">
                <a:solidFill>
                  <a:srgbClr val="5D5D5D"/>
                </a:solidFill>
                <a:latin typeface="Arial"/>
                <a:ea typeface="Arial"/>
                <a:cs typeface="Arial"/>
                <a:sym typeface="Arial"/>
              </a:rPr>
              <a:t>The pull request gets approved for merge and is merged into the original server-side repository</a:t>
            </a:r>
            <a:endParaRPr sz="1500">
              <a:solidFill>
                <a:schemeClr val="dk1"/>
              </a:solidFill>
              <a:latin typeface="Arial"/>
              <a:ea typeface="Arial"/>
              <a:cs typeface="Arial"/>
              <a:sym typeface="Arial"/>
            </a:endParaRPr>
          </a:p>
        </p:txBody>
      </p:sp>
      <p:sp>
        <p:nvSpPr>
          <p:cNvPr id="526" name="Google Shape;526;p58"/>
          <p:cNvSpPr txBox="1"/>
          <p:nvPr>
            <p:ph type="title"/>
          </p:nvPr>
        </p:nvSpPr>
        <p:spPr>
          <a:xfrm>
            <a:off x="3846677" y="1172527"/>
            <a:ext cx="2960370"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Forking Workﬂow</a:t>
            </a:r>
            <a:endParaRPr sz="3000">
              <a:latin typeface="Arial"/>
              <a:ea typeface="Arial"/>
              <a:cs typeface="Arial"/>
              <a:sym typeface="Arial"/>
            </a:endParaRPr>
          </a:p>
        </p:txBody>
      </p:sp>
      <p:sp>
        <p:nvSpPr>
          <p:cNvPr id="527" name="Google Shape;527;p58"/>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6"/>
          <p:cNvSpPr txBox="1"/>
          <p:nvPr>
            <p:ph type="title"/>
          </p:nvPr>
        </p:nvSpPr>
        <p:spPr>
          <a:xfrm>
            <a:off x="1670872" y="200025"/>
            <a:ext cx="7351649" cy="507831"/>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a:t>Types of Version Control System</a:t>
            </a:r>
            <a:endParaRPr/>
          </a:p>
        </p:txBody>
      </p:sp>
      <p:sp>
        <p:nvSpPr>
          <p:cNvPr id="77" name="Google Shape;77;p6"/>
          <p:cNvSpPr txBox="1"/>
          <p:nvPr>
            <p:ph idx="1" type="body"/>
          </p:nvPr>
        </p:nvSpPr>
        <p:spPr>
          <a:xfrm>
            <a:off x="241296" y="848309"/>
            <a:ext cx="10210800" cy="3077766"/>
          </a:xfrm>
          <a:prstGeom prst="rect">
            <a:avLst/>
          </a:prstGeom>
          <a:noFill/>
          <a:ln>
            <a:noFill/>
          </a:ln>
        </p:spPr>
        <p:txBody>
          <a:bodyPr anchorCtr="0" anchor="t" bIns="0" lIns="0" spcFirstLastPara="1" rIns="0" wrap="square" tIns="0">
            <a:spAutoFit/>
          </a:bodyPr>
          <a:lstStyle/>
          <a:p>
            <a:pPr indent="-285750" lvl="0" marL="285750" rtl="0" algn="just">
              <a:spcBef>
                <a:spcPts val="0"/>
              </a:spcBef>
              <a:spcAft>
                <a:spcPts val="0"/>
              </a:spcAft>
              <a:buClr>
                <a:schemeClr val="dk1"/>
              </a:buClr>
              <a:buSzPts val="2000"/>
              <a:buFont typeface="Arial"/>
              <a:buChar char="•"/>
            </a:pPr>
            <a:r>
              <a:rPr lang="en-US" sz="2000">
                <a:solidFill>
                  <a:schemeClr val="dk1"/>
                </a:solidFill>
              </a:rPr>
              <a:t>The </a:t>
            </a:r>
            <a:r>
              <a:rPr b="1" lang="en-US" sz="2000">
                <a:solidFill>
                  <a:schemeClr val="dk1"/>
                </a:solidFill>
              </a:rPr>
              <a:t>localized version control </a:t>
            </a:r>
            <a:r>
              <a:rPr lang="en-US" sz="2000">
                <a:solidFill>
                  <a:schemeClr val="dk1"/>
                </a:solidFill>
              </a:rPr>
              <a:t>method is a common approach because of its simplicity. But this approach leads to a higher chance of error. In this approach, you may forget which directory you're in and accidentally write to the wrong file or copy over files you don't want to.</a:t>
            </a:r>
            <a:endParaRPr/>
          </a:p>
          <a:p>
            <a:pPr indent="-158750" lvl="0" marL="285750" rtl="0" algn="just">
              <a:spcBef>
                <a:spcPts val="0"/>
              </a:spcBef>
              <a:spcAft>
                <a:spcPts val="0"/>
              </a:spcAft>
              <a:buClr>
                <a:srgbClr val="5D5D5D"/>
              </a:buClr>
              <a:buSzPts val="2000"/>
              <a:buFont typeface="Arial"/>
              <a:buNone/>
            </a:pPr>
            <a:r>
              <a:t/>
            </a:r>
            <a:endParaRPr sz="2000">
              <a:solidFill>
                <a:schemeClr val="dk1"/>
              </a:solidFill>
            </a:endParaRPr>
          </a:p>
          <a:p>
            <a:pPr indent="-285750" lvl="0" marL="285750" rtl="0" algn="just">
              <a:spcBef>
                <a:spcPts val="0"/>
              </a:spcBef>
              <a:spcAft>
                <a:spcPts val="0"/>
              </a:spcAft>
              <a:buClr>
                <a:schemeClr val="dk1"/>
              </a:buClr>
              <a:buSzPts val="2000"/>
              <a:buFont typeface="Arial"/>
              <a:buChar char="•"/>
            </a:pPr>
            <a:r>
              <a:rPr lang="en-US" sz="2000">
                <a:solidFill>
                  <a:schemeClr val="dk1"/>
                </a:solidFill>
              </a:rPr>
              <a:t>To deal with this issue, programmers developed local VCSs that had a simple database. Such databases kept all the changes to files under revision control. A local version control system keeps local copies of the files.</a:t>
            </a:r>
            <a:endParaRPr/>
          </a:p>
          <a:p>
            <a:pPr indent="-158750" lvl="0" marL="285750" rtl="0" algn="just">
              <a:spcBef>
                <a:spcPts val="0"/>
              </a:spcBef>
              <a:spcAft>
                <a:spcPts val="0"/>
              </a:spcAft>
              <a:buClr>
                <a:srgbClr val="5D5D5D"/>
              </a:buClr>
              <a:buSzPts val="2000"/>
              <a:buFont typeface="Arial"/>
              <a:buNone/>
            </a:pPr>
            <a:r>
              <a:t/>
            </a:r>
            <a:endParaRPr sz="2000">
              <a:solidFill>
                <a:schemeClr val="dk1"/>
              </a:solidFill>
            </a:endParaRPr>
          </a:p>
          <a:p>
            <a:pPr indent="-285750" lvl="0" marL="285750" rtl="0" algn="just">
              <a:spcBef>
                <a:spcPts val="0"/>
              </a:spcBef>
              <a:spcAft>
                <a:spcPts val="0"/>
              </a:spcAft>
              <a:buClr>
                <a:schemeClr val="dk1"/>
              </a:buClr>
              <a:buSzPts val="2000"/>
              <a:buFont typeface="Arial"/>
              <a:buChar char="•"/>
            </a:pPr>
            <a:r>
              <a:rPr lang="en-US" sz="2000">
                <a:solidFill>
                  <a:schemeClr val="dk1"/>
                </a:solidFill>
              </a:rPr>
              <a:t>The major drawback of Local VCS is that it has a single point of failure.</a:t>
            </a:r>
            <a:endParaRPr sz="2000">
              <a:solidFill>
                <a:schemeClr val="dk1"/>
              </a:solidFill>
            </a:endParaRPr>
          </a:p>
        </p:txBody>
      </p:sp>
      <p:pic>
        <p:nvPicPr>
          <p:cNvPr id="78" name="Google Shape;78;p6"/>
          <p:cNvPicPr preferRelativeResize="0"/>
          <p:nvPr/>
        </p:nvPicPr>
        <p:blipFill rotWithShape="1">
          <a:blip r:embed="rId3">
            <a:alphaModFix/>
          </a:blip>
          <a:srcRect b="0" l="0" r="0" t="0"/>
          <a:stretch/>
        </p:blipFill>
        <p:spPr>
          <a:xfrm>
            <a:off x="3179761" y="4156163"/>
            <a:ext cx="4148140" cy="326381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1" name="Shape 531"/>
        <p:cNvGrpSpPr/>
        <p:nvPr/>
      </p:nvGrpSpPr>
      <p:grpSpPr>
        <a:xfrm>
          <a:off x="0" y="0"/>
          <a:ext cx="0" cy="0"/>
          <a:chOff x="0" y="0"/>
          <a:chExt cx="0" cy="0"/>
        </a:xfrm>
      </p:grpSpPr>
      <p:sp>
        <p:nvSpPr>
          <p:cNvPr id="532" name="Google Shape;532;p59"/>
          <p:cNvSpPr txBox="1"/>
          <p:nvPr>
            <p:ph type="title"/>
          </p:nvPr>
        </p:nvSpPr>
        <p:spPr>
          <a:xfrm>
            <a:off x="3757650" y="1172527"/>
            <a:ext cx="3151505"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Git - Best practises</a:t>
            </a:r>
            <a:endParaRPr sz="3000">
              <a:latin typeface="Arial"/>
              <a:ea typeface="Arial"/>
              <a:cs typeface="Arial"/>
              <a:sym typeface="Arial"/>
            </a:endParaRPr>
          </a:p>
        </p:txBody>
      </p:sp>
      <p:sp>
        <p:nvSpPr>
          <p:cNvPr id="533" name="Google Shape;533;p59"/>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4" name="Google Shape;534;p59"/>
          <p:cNvSpPr txBox="1"/>
          <p:nvPr/>
        </p:nvSpPr>
        <p:spPr>
          <a:xfrm>
            <a:off x="1445628" y="2227278"/>
            <a:ext cx="8422640" cy="2642235"/>
          </a:xfrm>
          <a:prstGeom prst="rect">
            <a:avLst/>
          </a:prstGeom>
          <a:noFill/>
          <a:ln>
            <a:noFill/>
          </a:ln>
        </p:spPr>
        <p:txBody>
          <a:bodyPr anchorCtr="0" anchor="t" bIns="0" lIns="0" spcFirstLastPara="1" rIns="0" wrap="square" tIns="38725">
            <a:spAutoFit/>
          </a:bodyPr>
          <a:lstStyle/>
          <a:p>
            <a:pPr indent="-156845" lvl="0" marL="168910" marR="0" rtl="0" algn="l">
              <a:lnSpc>
                <a:spcPct val="100000"/>
              </a:lnSpc>
              <a:spcBef>
                <a:spcPts val="0"/>
              </a:spcBef>
              <a:spcAft>
                <a:spcPts val="0"/>
              </a:spcAft>
              <a:buClr>
                <a:srgbClr val="5D5D5D"/>
              </a:buClr>
              <a:buSzPts val="1800"/>
              <a:buFont typeface="Arial"/>
              <a:buChar char="●"/>
            </a:pPr>
            <a:r>
              <a:rPr lang="en-US" sz="2000">
                <a:solidFill>
                  <a:srgbClr val="5D5D5D"/>
                </a:solidFill>
                <a:latin typeface="Arial"/>
                <a:ea typeface="Arial"/>
                <a:cs typeface="Arial"/>
                <a:sym typeface="Arial"/>
              </a:rPr>
              <a:t>Squash rebase workﬂow for </a:t>
            </a:r>
            <a:r>
              <a:rPr b="1" lang="en-US" sz="2000">
                <a:solidFill>
                  <a:srgbClr val="5D5D5D"/>
                </a:solidFill>
                <a:latin typeface="Arial"/>
                <a:ea typeface="Arial"/>
                <a:cs typeface="Arial"/>
                <a:sym typeface="Arial"/>
              </a:rPr>
              <a:t>Git Commits</a:t>
            </a:r>
            <a:endParaRPr sz="2000">
              <a:solidFill>
                <a:schemeClr val="dk1"/>
              </a:solidFill>
              <a:latin typeface="Arial"/>
              <a:ea typeface="Arial"/>
              <a:cs typeface="Arial"/>
              <a:sym typeface="Arial"/>
            </a:endParaRPr>
          </a:p>
          <a:p>
            <a:pPr indent="-252729" lvl="0" marL="264795" marR="5080" rtl="0" algn="l">
              <a:lnSpc>
                <a:spcPct val="128000"/>
              </a:lnSpc>
              <a:spcBef>
                <a:spcPts val="90"/>
              </a:spcBef>
              <a:spcAft>
                <a:spcPts val="0"/>
              </a:spcAft>
              <a:buClr>
                <a:srgbClr val="5D5D5D"/>
              </a:buClr>
              <a:buSzPts val="1800"/>
              <a:buFont typeface="Arial"/>
              <a:buChar char="●"/>
            </a:pPr>
            <a:r>
              <a:rPr lang="en-US" sz="1500">
                <a:solidFill>
                  <a:srgbClr val="5D5D5D"/>
                </a:solidFill>
                <a:latin typeface="Arial"/>
                <a:ea typeface="Arial"/>
                <a:cs typeface="Arial"/>
                <a:sym typeface="Arial"/>
              </a:rPr>
              <a:t>Feature branch should be squashed down to a single buildable commit, and then rebased from the  up-to-date main branch.</a:t>
            </a:r>
            <a:endParaRPr sz="1500">
              <a:solidFill>
                <a:schemeClr val="dk1"/>
              </a:solidFill>
              <a:latin typeface="Arial"/>
              <a:ea typeface="Arial"/>
              <a:cs typeface="Arial"/>
              <a:sym typeface="Arial"/>
            </a:endParaRPr>
          </a:p>
          <a:p>
            <a:pPr indent="-118109" lvl="1" marL="361950" marR="0" rtl="0" algn="l">
              <a:lnSpc>
                <a:spcPct val="100000"/>
              </a:lnSpc>
              <a:spcBef>
                <a:spcPts val="480"/>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git pull origin master</a:t>
            </a:r>
            <a:endParaRPr b="0" i="0" sz="1500" u="none" cap="none" strike="noStrike">
              <a:solidFill>
                <a:schemeClr val="dk1"/>
              </a:solidFill>
              <a:latin typeface="Arial"/>
              <a:ea typeface="Arial"/>
              <a:cs typeface="Arial"/>
              <a:sym typeface="Arial"/>
            </a:endParaRPr>
          </a:p>
          <a:p>
            <a:pPr indent="-118109" lvl="1" marL="361950" marR="0" rtl="0" algn="l">
              <a:lnSpc>
                <a:spcPct val="100000"/>
              </a:lnSpc>
              <a:spcBef>
                <a:spcPts val="915"/>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git checkout - b branchName</a:t>
            </a:r>
            <a:endParaRPr b="0" i="0" sz="1500" u="none" cap="none" strike="noStrike">
              <a:solidFill>
                <a:schemeClr val="dk1"/>
              </a:solidFill>
              <a:latin typeface="Arial"/>
              <a:ea typeface="Arial"/>
              <a:cs typeface="Arial"/>
              <a:sym typeface="Arial"/>
            </a:endParaRPr>
          </a:p>
          <a:p>
            <a:pPr indent="-118109" lvl="1" marL="361950" marR="0" rtl="0" algn="l">
              <a:lnSpc>
                <a:spcPct val="100000"/>
              </a:lnSpc>
              <a:spcBef>
                <a:spcPts val="1005"/>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git log --graph--decorate --pretty=oneline --abbrev-commit</a:t>
            </a:r>
            <a:endParaRPr b="0" i="0" sz="1500" u="none" cap="none" strike="noStrike">
              <a:solidFill>
                <a:schemeClr val="dk1"/>
              </a:solidFill>
              <a:latin typeface="Arial"/>
              <a:ea typeface="Arial"/>
              <a:cs typeface="Arial"/>
              <a:sym typeface="Arial"/>
            </a:endParaRPr>
          </a:p>
          <a:p>
            <a:pPr indent="-118109" lvl="1" marL="361950" marR="0" rtl="0" algn="l">
              <a:lnSpc>
                <a:spcPct val="100000"/>
              </a:lnSpc>
              <a:spcBef>
                <a:spcPts val="890"/>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git rebase -i</a:t>
            </a:r>
            <a:endParaRPr b="0" i="0" sz="1500" u="none" cap="none" strike="noStrike">
              <a:solidFill>
                <a:schemeClr val="dk1"/>
              </a:solidFill>
              <a:latin typeface="Arial"/>
              <a:ea typeface="Arial"/>
              <a:cs typeface="Arial"/>
              <a:sym typeface="Arial"/>
            </a:endParaRPr>
          </a:p>
          <a:p>
            <a:pPr indent="-118109" lvl="1" marL="361950" marR="0" rtl="0" algn="l">
              <a:lnSpc>
                <a:spcPct val="100000"/>
              </a:lnSpc>
              <a:spcBef>
                <a:spcPts val="1010"/>
              </a:spcBef>
              <a:spcAft>
                <a:spcPts val="0"/>
              </a:spcAft>
              <a:buClr>
                <a:srgbClr val="5D5D5D"/>
              </a:buClr>
              <a:buSzPts val="1300"/>
              <a:buFont typeface="Arial"/>
              <a:buChar char="○"/>
            </a:pPr>
            <a:r>
              <a:rPr b="0" i="0" lang="en-US" sz="1500" u="none" cap="none" strike="noStrike">
                <a:solidFill>
                  <a:srgbClr val="5D5D5D"/>
                </a:solidFill>
                <a:latin typeface="Arial"/>
                <a:ea typeface="Arial"/>
                <a:cs typeface="Arial"/>
                <a:sym typeface="Arial"/>
              </a:rPr>
              <a:t>git push origin branchName --force</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8" name="Shape 538"/>
        <p:cNvGrpSpPr/>
        <p:nvPr/>
      </p:nvGrpSpPr>
      <p:grpSpPr>
        <a:xfrm>
          <a:off x="0" y="0"/>
          <a:ext cx="0" cy="0"/>
          <a:chOff x="0" y="0"/>
          <a:chExt cx="0" cy="0"/>
        </a:xfrm>
      </p:grpSpPr>
      <p:sp>
        <p:nvSpPr>
          <p:cNvPr id="539" name="Google Shape;539;p60"/>
          <p:cNvSpPr txBox="1"/>
          <p:nvPr>
            <p:ph type="title"/>
          </p:nvPr>
        </p:nvSpPr>
        <p:spPr>
          <a:xfrm>
            <a:off x="3773360" y="1988871"/>
            <a:ext cx="1465580" cy="406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500">
                <a:solidFill>
                  <a:srgbClr val="5D5D5D"/>
                </a:solidFill>
              </a:rPr>
              <a:t>Thank you</a:t>
            </a:r>
            <a:endParaRPr sz="2500"/>
          </a:p>
        </p:txBody>
      </p:sp>
      <p:sp>
        <p:nvSpPr>
          <p:cNvPr id="540" name="Google Shape;540;p60"/>
          <p:cNvSpPr/>
          <p:nvPr/>
        </p:nvSpPr>
        <p:spPr>
          <a:xfrm>
            <a:off x="3786022" y="2666187"/>
            <a:ext cx="5202555" cy="0"/>
          </a:xfrm>
          <a:custGeom>
            <a:rect b="b" l="l" r="r" t="t"/>
            <a:pathLst>
              <a:path extrusionOk="0" h="120000" w="5202555">
                <a:moveTo>
                  <a:pt x="0" y="0"/>
                </a:moveTo>
                <a:lnTo>
                  <a:pt x="5202075" y="0"/>
                </a:lnTo>
              </a:path>
            </a:pathLst>
          </a:custGeom>
          <a:noFill/>
          <a:ln cap="flat" cmpd="sng" w="12675">
            <a:solidFill>
              <a:srgbClr val="FF9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 name="Google Shape;541;p60"/>
          <p:cNvSpPr/>
          <p:nvPr/>
        </p:nvSpPr>
        <p:spPr>
          <a:xfrm>
            <a:off x="766572" y="2889008"/>
            <a:ext cx="2679191" cy="13533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5" name="Shape 545"/>
        <p:cNvGrpSpPr/>
        <p:nvPr/>
      </p:nvGrpSpPr>
      <p:grpSpPr>
        <a:xfrm>
          <a:off x="0" y="0"/>
          <a:ext cx="0" cy="0"/>
          <a:chOff x="0" y="0"/>
          <a:chExt cx="0" cy="0"/>
        </a:xfrm>
      </p:grpSpPr>
      <p:sp>
        <p:nvSpPr>
          <p:cNvPr id="546" name="Google Shape;546;p61"/>
          <p:cNvSpPr txBox="1"/>
          <p:nvPr/>
        </p:nvSpPr>
        <p:spPr>
          <a:xfrm>
            <a:off x="1201804" y="2248402"/>
            <a:ext cx="6912609" cy="1628775"/>
          </a:xfrm>
          <a:prstGeom prst="rect">
            <a:avLst/>
          </a:prstGeom>
          <a:noFill/>
          <a:ln>
            <a:noFill/>
          </a:ln>
        </p:spPr>
        <p:txBody>
          <a:bodyPr anchorCtr="0" anchor="t" bIns="0" lIns="0" spcFirstLastPara="1" rIns="0" wrap="square" tIns="134600">
            <a:spAutoFit/>
          </a:bodyPr>
          <a:lstStyle/>
          <a:p>
            <a:pPr indent="-137160" lvl="0" marL="149225" marR="0" rtl="0" algn="l">
              <a:lnSpc>
                <a:spcPct val="100000"/>
              </a:lnSpc>
              <a:spcBef>
                <a:spcPts val="0"/>
              </a:spcBef>
              <a:spcAft>
                <a:spcPts val="0"/>
              </a:spcAft>
              <a:buClr>
                <a:srgbClr val="5D5D5D"/>
              </a:buClr>
              <a:buSzPts val="1600"/>
              <a:buFont typeface="Arial"/>
              <a:buChar char="●"/>
            </a:pPr>
            <a:r>
              <a:rPr lang="en-US" sz="1800">
                <a:solidFill>
                  <a:srgbClr val="5D5D5D"/>
                </a:solidFill>
                <a:latin typeface="Carlito"/>
                <a:ea typeface="Carlito"/>
                <a:cs typeface="Carlito"/>
                <a:sym typeface="Carlito"/>
              </a:rPr>
              <a:t>Create a feature branch with 4 commit and push it repo.(feature A branch)</a:t>
            </a:r>
            <a:endParaRPr sz="1800">
              <a:solidFill>
                <a:schemeClr val="dk1"/>
              </a:solidFill>
              <a:latin typeface="Carlito"/>
              <a:ea typeface="Carlito"/>
              <a:cs typeface="Carlito"/>
              <a:sym typeface="Carlito"/>
            </a:endParaRPr>
          </a:p>
          <a:p>
            <a:pPr indent="-138430" lvl="1" marL="342900" marR="0" rtl="0" algn="l">
              <a:lnSpc>
                <a:spcPct val="100000"/>
              </a:lnSpc>
              <a:spcBef>
                <a:spcPts val="960"/>
              </a:spcBef>
              <a:spcAft>
                <a:spcPts val="0"/>
              </a:spcAft>
              <a:buClr>
                <a:srgbClr val="5D5D5D"/>
              </a:buClr>
              <a:buSzPts val="1600"/>
              <a:buFont typeface="Arial"/>
              <a:buChar char="○"/>
            </a:pPr>
            <a:r>
              <a:rPr b="0" i="0" lang="en-US" sz="1800" u="none" cap="none" strike="noStrike">
                <a:solidFill>
                  <a:srgbClr val="5D5D5D"/>
                </a:solidFill>
                <a:latin typeface="Carlito"/>
                <a:ea typeface="Carlito"/>
                <a:cs typeface="Carlito"/>
                <a:sym typeface="Carlito"/>
              </a:rPr>
              <a:t>git rebase -i ( interactive)</a:t>
            </a:r>
            <a:endParaRPr b="0" i="0" sz="1800" u="none" cap="none" strike="noStrike">
              <a:solidFill>
                <a:schemeClr val="dk1"/>
              </a:solidFill>
              <a:latin typeface="Carlito"/>
              <a:ea typeface="Carlito"/>
              <a:cs typeface="Carlito"/>
              <a:sym typeface="Carlito"/>
            </a:endParaRPr>
          </a:p>
          <a:p>
            <a:pPr indent="-138430" lvl="1" marL="342900" marR="0" rtl="0" algn="l">
              <a:lnSpc>
                <a:spcPct val="100000"/>
              </a:lnSpc>
              <a:spcBef>
                <a:spcPts val="1030"/>
              </a:spcBef>
              <a:spcAft>
                <a:spcPts val="0"/>
              </a:spcAft>
              <a:buClr>
                <a:srgbClr val="5D5D5D"/>
              </a:buClr>
              <a:buSzPts val="1600"/>
              <a:buFont typeface="Arial"/>
              <a:buChar char="○"/>
            </a:pPr>
            <a:r>
              <a:rPr b="0" i="0" lang="en-US" sz="1800" u="none" cap="none" strike="noStrike">
                <a:solidFill>
                  <a:srgbClr val="5D5D5D"/>
                </a:solidFill>
                <a:latin typeface="Carlito"/>
                <a:ea typeface="Carlito"/>
                <a:cs typeface="Carlito"/>
                <a:sym typeface="Carlito"/>
              </a:rPr>
              <a:t>squash commits</a:t>
            </a:r>
            <a:endParaRPr b="0" i="0" sz="1800" u="none" cap="none" strike="noStrike">
              <a:solidFill>
                <a:schemeClr val="dk1"/>
              </a:solidFill>
              <a:latin typeface="Carlito"/>
              <a:ea typeface="Carlito"/>
              <a:cs typeface="Carlito"/>
              <a:sym typeface="Carlito"/>
            </a:endParaRPr>
          </a:p>
          <a:p>
            <a:pPr indent="-138430" lvl="1" marL="342900" marR="0" rtl="0" algn="l">
              <a:lnSpc>
                <a:spcPct val="100000"/>
              </a:lnSpc>
              <a:spcBef>
                <a:spcPts val="1035"/>
              </a:spcBef>
              <a:spcAft>
                <a:spcPts val="0"/>
              </a:spcAft>
              <a:buClr>
                <a:srgbClr val="5D5D5D"/>
              </a:buClr>
              <a:buSzPts val="1600"/>
              <a:buFont typeface="Arial"/>
              <a:buChar char="○"/>
            </a:pPr>
            <a:r>
              <a:rPr b="0" i="0" lang="en-US" sz="1800" u="none" cap="none" strike="noStrike">
                <a:solidFill>
                  <a:srgbClr val="5D5D5D"/>
                </a:solidFill>
                <a:latin typeface="Carlito"/>
                <a:ea typeface="Carlito"/>
                <a:cs typeface="Carlito"/>
                <a:sym typeface="Carlito"/>
              </a:rPr>
              <a:t>exit the editor and update the combined commit</a:t>
            </a:r>
            <a:endParaRPr b="0" i="0" sz="1800" u="none" cap="none" strike="noStrike">
              <a:solidFill>
                <a:schemeClr val="dk1"/>
              </a:solidFill>
              <a:latin typeface="Carlito"/>
              <a:ea typeface="Carlito"/>
              <a:cs typeface="Carlito"/>
              <a:sym typeface="Carlito"/>
            </a:endParaRPr>
          </a:p>
        </p:txBody>
      </p:sp>
      <p:sp>
        <p:nvSpPr>
          <p:cNvPr id="547" name="Google Shape;547;p61"/>
          <p:cNvSpPr txBox="1"/>
          <p:nvPr>
            <p:ph type="title"/>
          </p:nvPr>
        </p:nvSpPr>
        <p:spPr>
          <a:xfrm>
            <a:off x="2192147" y="1126803"/>
            <a:ext cx="6007735" cy="482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000">
                <a:solidFill>
                  <a:srgbClr val="5D5D5D"/>
                </a:solidFill>
                <a:latin typeface="Arial"/>
                <a:ea typeface="Arial"/>
                <a:cs typeface="Arial"/>
                <a:sym typeface="Arial"/>
              </a:rPr>
              <a:t>Git - squashing commits and rebase</a:t>
            </a:r>
            <a:endParaRPr sz="3000">
              <a:latin typeface="Arial"/>
              <a:ea typeface="Arial"/>
              <a:cs typeface="Arial"/>
              <a:sym typeface="Arial"/>
            </a:endParaRPr>
          </a:p>
        </p:txBody>
      </p:sp>
      <p:sp>
        <p:nvSpPr>
          <p:cNvPr id="548" name="Google Shape;548;p61"/>
          <p:cNvSpPr/>
          <p:nvPr/>
        </p:nvSpPr>
        <p:spPr>
          <a:xfrm>
            <a:off x="190500" y="6150362"/>
            <a:ext cx="1036319" cy="5242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7"/>
          <p:cNvPicPr preferRelativeResize="0"/>
          <p:nvPr/>
        </p:nvPicPr>
        <p:blipFill rotWithShape="1">
          <a:blip r:embed="rId3">
            <a:alphaModFix/>
          </a:blip>
          <a:srcRect b="0" l="0" r="0" t="0"/>
          <a:stretch/>
        </p:blipFill>
        <p:spPr>
          <a:xfrm>
            <a:off x="2374900" y="1571625"/>
            <a:ext cx="5638800" cy="3940629"/>
          </a:xfrm>
          <a:prstGeom prst="rect">
            <a:avLst/>
          </a:prstGeom>
          <a:noFill/>
          <a:ln>
            <a:noFill/>
          </a:ln>
        </p:spPr>
      </p:pic>
      <p:sp>
        <p:nvSpPr>
          <p:cNvPr id="84" name="Google Shape;84;p7"/>
          <p:cNvSpPr txBox="1"/>
          <p:nvPr>
            <p:ph type="title"/>
          </p:nvPr>
        </p:nvSpPr>
        <p:spPr>
          <a:xfrm>
            <a:off x="1670872" y="200025"/>
            <a:ext cx="7351649" cy="507831"/>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a:t>Centralized Version Control System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8"/>
          <p:cNvSpPr txBox="1"/>
          <p:nvPr>
            <p:ph type="title"/>
          </p:nvPr>
        </p:nvSpPr>
        <p:spPr>
          <a:xfrm>
            <a:off x="1670872" y="200025"/>
            <a:ext cx="7351649" cy="507831"/>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a:t>Centralized Version Control System</a:t>
            </a:r>
            <a:endParaRPr/>
          </a:p>
        </p:txBody>
      </p:sp>
      <p:sp>
        <p:nvSpPr>
          <p:cNvPr id="90" name="Google Shape;90;p8"/>
          <p:cNvSpPr txBox="1"/>
          <p:nvPr>
            <p:ph idx="1" type="body"/>
          </p:nvPr>
        </p:nvSpPr>
        <p:spPr>
          <a:xfrm>
            <a:off x="241300" y="848300"/>
            <a:ext cx="10693500" cy="5541300"/>
          </a:xfrm>
          <a:prstGeom prst="rect">
            <a:avLst/>
          </a:prstGeom>
          <a:noFill/>
          <a:ln>
            <a:noFill/>
          </a:ln>
        </p:spPr>
        <p:txBody>
          <a:bodyPr anchorCtr="0" anchor="t" bIns="0" lIns="0" spcFirstLastPara="1" rIns="0" wrap="square" tIns="0">
            <a:spAutoFit/>
          </a:bodyPr>
          <a:lstStyle/>
          <a:p>
            <a:pPr indent="-285750" lvl="0" marL="28575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The developers needed to collaborate with other developers on other systems. The localized version control system failed in this case. To deal with this problem, Centralized Version Control Systems were developed.</a:t>
            </a:r>
            <a:endParaRPr/>
          </a:p>
          <a:p>
            <a:pPr indent="-158750" lvl="0" marL="285750" rtl="0" algn="just">
              <a:spcBef>
                <a:spcPts val="0"/>
              </a:spcBef>
              <a:spcAft>
                <a:spcPts val="0"/>
              </a:spcAft>
              <a:buClr>
                <a:srgbClr val="5D5D5D"/>
              </a:buClr>
              <a:buSzPts val="2000"/>
              <a:buFont typeface="Arial"/>
              <a:buNone/>
            </a:pPr>
            <a:r>
              <a:t/>
            </a:r>
            <a:endParaRPr sz="2000">
              <a:solidFill>
                <a:schemeClr val="dk1"/>
              </a:solidFill>
              <a:latin typeface="Times New Roman"/>
              <a:ea typeface="Times New Roman"/>
              <a:cs typeface="Times New Roman"/>
              <a:sym typeface="Times New Roman"/>
            </a:endParaRPr>
          </a:p>
          <a:p>
            <a:pPr indent="-285750" lvl="0" marL="28575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These systems have a single server that contains the versioned files, and some clients to check out files from a central place.</a:t>
            </a:r>
            <a:endParaRPr/>
          </a:p>
          <a:p>
            <a:pPr indent="-158750" lvl="0" marL="285750" rtl="0" algn="just">
              <a:spcBef>
                <a:spcPts val="0"/>
              </a:spcBef>
              <a:spcAft>
                <a:spcPts val="0"/>
              </a:spcAft>
              <a:buClr>
                <a:srgbClr val="5D5D5D"/>
              </a:buClr>
              <a:buSzPts val="2000"/>
              <a:buFont typeface="Arial"/>
              <a:buNone/>
            </a:pPr>
            <a:r>
              <a:t/>
            </a:r>
            <a:endParaRPr sz="2000">
              <a:solidFill>
                <a:schemeClr val="dk1"/>
              </a:solidFill>
              <a:latin typeface="Times New Roman"/>
              <a:ea typeface="Times New Roman"/>
              <a:cs typeface="Times New Roman"/>
              <a:sym typeface="Times New Roman"/>
            </a:endParaRPr>
          </a:p>
          <a:p>
            <a:pPr indent="-285750" lvl="0" marL="28575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Centralized version control systems have many benefits, especially over local VCSs.</a:t>
            </a:r>
            <a:endParaRPr/>
          </a:p>
          <a:p>
            <a:pPr indent="-158750" lvl="0" marL="285750" rtl="0" algn="just">
              <a:spcBef>
                <a:spcPts val="0"/>
              </a:spcBef>
              <a:spcAft>
                <a:spcPts val="0"/>
              </a:spcAft>
              <a:buClr>
                <a:srgbClr val="5D5D5D"/>
              </a:buClr>
              <a:buSzPts val="2000"/>
              <a:buFont typeface="Arial"/>
              <a:buNone/>
            </a:pPr>
            <a:r>
              <a:t/>
            </a:r>
            <a:endParaRPr sz="2000">
              <a:solidFill>
                <a:schemeClr val="dk1"/>
              </a:solidFill>
              <a:latin typeface="Times New Roman"/>
              <a:ea typeface="Times New Roman"/>
              <a:cs typeface="Times New Roman"/>
              <a:sym typeface="Times New Roman"/>
            </a:endParaRPr>
          </a:p>
          <a:p>
            <a:pPr indent="-285750" lvl="1" marL="74295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Everyone on the system has information about the work what others are doing on the project.</a:t>
            </a:r>
            <a:endParaRPr/>
          </a:p>
          <a:p>
            <a:pPr indent="-285750" lvl="1" marL="74295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Administrators have control over other developers.</a:t>
            </a:r>
            <a:endParaRPr/>
          </a:p>
          <a:p>
            <a:pPr indent="-285750" lvl="1" marL="74295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It is easier to deal with a centralized version control system than a localized version control system.</a:t>
            </a:r>
            <a:endParaRPr/>
          </a:p>
          <a:p>
            <a:pPr indent="-285750" lvl="1" marL="74295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A local version control system facilitates with a server software component which stores and manages the different versions of the files.</a:t>
            </a:r>
            <a:endParaRPr/>
          </a:p>
          <a:p>
            <a:pPr indent="-158750" lvl="1" marL="742950" rtl="0" algn="just">
              <a:spcBef>
                <a:spcPts val="0"/>
              </a:spcBef>
              <a:spcAft>
                <a:spcPts val="0"/>
              </a:spcAft>
              <a:buSzPts val="2000"/>
              <a:buFont typeface="Arial"/>
              <a:buNone/>
            </a:pPr>
            <a:r>
              <a:t/>
            </a:r>
            <a:endParaRPr sz="2000">
              <a:solidFill>
                <a:schemeClr val="dk1"/>
              </a:solidFill>
              <a:latin typeface="Times New Roman"/>
              <a:ea typeface="Times New Roman"/>
              <a:cs typeface="Times New Roman"/>
              <a:sym typeface="Times New Roman"/>
            </a:endParaRPr>
          </a:p>
          <a:p>
            <a:pPr indent="-285750" lvl="0" marL="28575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It also has the same drawback as in local version control system that it also has a single point of failure.</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9"/>
          <p:cNvSpPr txBox="1"/>
          <p:nvPr>
            <p:ph type="title"/>
          </p:nvPr>
        </p:nvSpPr>
        <p:spPr>
          <a:xfrm>
            <a:off x="1670872" y="200025"/>
            <a:ext cx="7351649" cy="507831"/>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a:t>Distributed Version Control System</a:t>
            </a:r>
            <a:endParaRPr/>
          </a:p>
        </p:txBody>
      </p:sp>
      <p:sp>
        <p:nvSpPr>
          <p:cNvPr id="96" name="Google Shape;96;p9"/>
          <p:cNvSpPr txBox="1"/>
          <p:nvPr>
            <p:ph idx="1" type="body"/>
          </p:nvPr>
        </p:nvSpPr>
        <p:spPr>
          <a:xfrm>
            <a:off x="241296" y="848309"/>
            <a:ext cx="10210800" cy="2462213"/>
          </a:xfrm>
          <a:prstGeom prst="rect">
            <a:avLst/>
          </a:prstGeom>
          <a:noFill/>
          <a:ln>
            <a:noFill/>
          </a:ln>
        </p:spPr>
        <p:txBody>
          <a:bodyPr anchorCtr="0" anchor="t" bIns="0" lIns="0" spcFirstLastPara="1" rIns="0" wrap="square" tIns="0">
            <a:spAutoFit/>
          </a:bodyPr>
          <a:lstStyle/>
          <a:p>
            <a:pPr indent="-285750" lvl="0" marL="28575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Centralized Version Control System uses a central server to store all the database and team collaboration. But due to single point failure, which means the failure of the central server, developers do not prefer it. Next, the Distributed Version Control System is developed.</a:t>
            </a:r>
            <a:endParaRPr/>
          </a:p>
          <a:p>
            <a:pPr indent="-158750" lvl="0" marL="285750" rtl="0" algn="just">
              <a:spcBef>
                <a:spcPts val="0"/>
              </a:spcBef>
              <a:spcAft>
                <a:spcPts val="0"/>
              </a:spcAft>
              <a:buClr>
                <a:srgbClr val="5D5D5D"/>
              </a:buClr>
              <a:buSzPts val="2000"/>
              <a:buFont typeface="Arial"/>
              <a:buNone/>
            </a:pPr>
            <a:r>
              <a:t/>
            </a:r>
            <a:endParaRPr sz="2000">
              <a:solidFill>
                <a:schemeClr val="dk1"/>
              </a:solidFill>
              <a:latin typeface="Times New Roman"/>
              <a:ea typeface="Times New Roman"/>
              <a:cs typeface="Times New Roman"/>
              <a:sym typeface="Times New Roman"/>
            </a:endParaRPr>
          </a:p>
          <a:p>
            <a:pPr indent="-285750" lvl="0" marL="285750" rtl="0" algn="just">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In a Distributed Version Control System (such as Git, Mercurial, Bazaar or Darcs), the user has a local copy of a repository. So, the clients don't just check out the latest snapshot of the files even they can fully mirror the repository. The local repository contains all the files and metadata present in the main repository.</a:t>
            </a:r>
            <a:endParaRPr sz="2000">
              <a:solidFill>
                <a:schemeClr val="dk1"/>
              </a:solidFill>
              <a:latin typeface="Times New Roman"/>
              <a:ea typeface="Times New Roman"/>
              <a:cs typeface="Times New Roman"/>
              <a:sym typeface="Times New Roman"/>
            </a:endParaRPr>
          </a:p>
        </p:txBody>
      </p:sp>
      <p:pic>
        <p:nvPicPr>
          <p:cNvPr id="97" name="Google Shape;97;p9"/>
          <p:cNvPicPr preferRelativeResize="0"/>
          <p:nvPr/>
        </p:nvPicPr>
        <p:blipFill rotWithShape="1">
          <a:blip r:embed="rId3">
            <a:alphaModFix/>
          </a:blip>
          <a:srcRect b="0" l="0" r="0" t="0"/>
          <a:stretch/>
        </p:blipFill>
        <p:spPr>
          <a:xfrm>
            <a:off x="6404100" y="3310522"/>
            <a:ext cx="4056821" cy="4098429"/>
          </a:xfrm>
          <a:prstGeom prst="rect">
            <a:avLst/>
          </a:prstGeom>
          <a:noFill/>
          <a:ln>
            <a:noFill/>
          </a:ln>
        </p:spPr>
      </p:pic>
      <p:sp>
        <p:nvSpPr>
          <p:cNvPr id="98" name="Google Shape;98;p9"/>
          <p:cNvSpPr/>
          <p:nvPr/>
        </p:nvSpPr>
        <p:spPr>
          <a:xfrm>
            <a:off x="241296" y="3755584"/>
            <a:ext cx="5880104" cy="3785652"/>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002060"/>
              </a:buClr>
              <a:buSzPts val="2000"/>
              <a:buFont typeface="Arial"/>
              <a:buChar char="•"/>
            </a:pPr>
            <a:r>
              <a:rPr lang="en-US" sz="2000">
                <a:solidFill>
                  <a:srgbClr val="002060"/>
                </a:solidFill>
                <a:latin typeface="Times New Roman"/>
                <a:ea typeface="Times New Roman"/>
                <a:cs typeface="Times New Roman"/>
                <a:sym typeface="Times New Roman"/>
              </a:rPr>
              <a:t>DVCS allows automatic management branching and merging. It speeds up of most operations except pushing and pulling. DVCS enhances the ability to work offline and does not rely on a single location for backups. If any server stops and other systems were collaborating via it, then any of the client repositories could be restored by that server. Every checkout is a full backup of all the data.</a:t>
            </a:r>
            <a:endParaRPr/>
          </a:p>
          <a:p>
            <a:pPr indent="-215900" lvl="0" marL="342900" marR="0" rtl="0" algn="just">
              <a:spcBef>
                <a:spcPts val="0"/>
              </a:spcBef>
              <a:spcAft>
                <a:spcPts val="0"/>
              </a:spcAft>
              <a:buClr>
                <a:schemeClr val="dk1"/>
              </a:buClr>
              <a:buSzPts val="2000"/>
              <a:buFont typeface="Arial"/>
              <a:buNone/>
            </a:pPr>
            <a:r>
              <a:t/>
            </a:r>
            <a:endParaRPr sz="2000">
              <a:solidFill>
                <a:srgbClr val="002060"/>
              </a:solidFill>
              <a:latin typeface="Times New Roman"/>
              <a:ea typeface="Times New Roman"/>
              <a:cs typeface="Times New Roman"/>
              <a:sym typeface="Times New Roman"/>
            </a:endParaRPr>
          </a:p>
          <a:p>
            <a:pPr indent="-342900" lvl="0" marL="342900" marR="0" rtl="0" algn="just">
              <a:spcBef>
                <a:spcPts val="0"/>
              </a:spcBef>
              <a:spcAft>
                <a:spcPts val="0"/>
              </a:spcAft>
              <a:buClr>
                <a:srgbClr val="002060"/>
              </a:buClr>
              <a:buSzPts val="2000"/>
              <a:buFont typeface="Arial"/>
              <a:buChar char="•"/>
            </a:pPr>
            <a:r>
              <a:rPr lang="en-US" sz="2000">
                <a:solidFill>
                  <a:srgbClr val="002060"/>
                </a:solidFill>
                <a:latin typeface="Times New Roman"/>
                <a:ea typeface="Times New Roman"/>
                <a:cs typeface="Times New Roman"/>
                <a:sym typeface="Times New Roman"/>
              </a:rPr>
              <a:t>These systems do not necessarily depend on a central server to store all the versions of a project file.</a:t>
            </a:r>
            <a:endParaRPr sz="2000">
              <a:solidFill>
                <a:srgbClr val="00206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2023-07-10T18:59:41Z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2022-08-04T00:00:00Z</vt:filetime>
  </property>
  <property fmtid="{D5CDD505-2E9C-101B-9397-08002B2CF9AE}" pid="3" name="Creator">
    <vt:lpwstr>PowerPoint</vt:lpwstr>
  </property>
  <property fmtid="{D5CDD505-2E9C-101B-9397-08002B2CF9AE}" pid="4" name="LastSaved">
    <vt:filetime>2023-07-10T00:00:00Z</vt:filetime>
  </property>
</Properties>
</file>